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258" r:id="rId6"/>
    <p:sldId id="2147472180" r:id="rId7"/>
    <p:sldId id="3350" r:id="rId8"/>
    <p:sldId id="3349" r:id="rId9"/>
    <p:sldId id="3379" r:id="rId10"/>
    <p:sldId id="2147472183" r:id="rId11"/>
    <p:sldId id="2147472184" r:id="rId12"/>
    <p:sldId id="2147472182" r:id="rId13"/>
    <p:sldId id="2147472185" r:id="rId14"/>
    <p:sldId id="2147472175" r:id="rId15"/>
  </p:sldIdLst>
  <p:sldSz cx="12192000" cy="6858000"/>
  <p:notesSz cx="6808788" cy="99409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8DC52-A540-4480-B6F8-9F84ADDE23A3}" v="19" dt="2024-05-14T12:15:26.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1046" autoAdjust="0"/>
  </p:normalViewPr>
  <p:slideViewPr>
    <p:cSldViewPr snapToGrid="0">
      <p:cViewPr varScale="1">
        <p:scale>
          <a:sx n="49" d="100"/>
          <a:sy n="49" d="100"/>
        </p:scale>
        <p:origin x="10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Grönlund" userId="e964552d-da1f-4704-8bcb-982af5b65f2a" providerId="ADAL" clId="{4828DC52-A540-4480-B6F8-9F84ADDE23A3}"/>
    <pc:docChg chg="undo custSel addSld delSld modSld sldOrd modNotesMaster">
      <pc:chgData name="Anna Grönlund" userId="e964552d-da1f-4704-8bcb-982af5b65f2a" providerId="ADAL" clId="{4828DC52-A540-4480-B6F8-9F84ADDE23A3}" dt="2024-05-14T12:57:02.573" v="1358" actId="20577"/>
      <pc:docMkLst>
        <pc:docMk/>
      </pc:docMkLst>
      <pc:sldChg chg="addSp modSp mod modNotesTx">
        <pc:chgData name="Anna Grönlund" userId="e964552d-da1f-4704-8bcb-982af5b65f2a" providerId="ADAL" clId="{4828DC52-A540-4480-B6F8-9F84ADDE23A3}" dt="2024-05-10T13:58:09.183" v="297" actId="20577"/>
        <pc:sldMkLst>
          <pc:docMk/>
          <pc:sldMk cId="2654379534" sldId="258"/>
        </pc:sldMkLst>
        <pc:spChg chg="add mod">
          <ac:chgData name="Anna Grönlund" userId="e964552d-da1f-4704-8bcb-982af5b65f2a" providerId="ADAL" clId="{4828DC52-A540-4480-B6F8-9F84ADDE23A3}" dt="2024-05-10T13:50:28.189" v="178" actId="1076"/>
          <ac:spMkLst>
            <pc:docMk/>
            <pc:sldMk cId="2654379534" sldId="258"/>
            <ac:spMk id="2" creationId="{D759B7A9-A657-DD6D-07FC-A42C3B3D9B92}"/>
          </ac:spMkLst>
        </pc:spChg>
        <pc:spChg chg="mod">
          <ac:chgData name="Anna Grönlund" userId="e964552d-da1f-4704-8bcb-982af5b65f2a" providerId="ADAL" clId="{4828DC52-A540-4480-B6F8-9F84ADDE23A3}" dt="2024-05-10T13:50:31.011" v="179" actId="1076"/>
          <ac:spMkLst>
            <pc:docMk/>
            <pc:sldMk cId="2654379534" sldId="258"/>
            <ac:spMk id="8" creationId="{DBDF736A-614C-1AB7-968F-9BC1A8EBB5B7}"/>
          </ac:spMkLst>
        </pc:spChg>
        <pc:picChg chg="add mod">
          <ac:chgData name="Anna Grönlund" userId="e964552d-da1f-4704-8bcb-982af5b65f2a" providerId="ADAL" clId="{4828DC52-A540-4480-B6F8-9F84ADDE23A3}" dt="2024-05-10T13:50:12.937" v="174" actId="1076"/>
          <ac:picMkLst>
            <pc:docMk/>
            <pc:sldMk cId="2654379534" sldId="258"/>
            <ac:picMk id="1026" creationId="{A732D0D9-434A-155A-4368-34CED923FD2B}"/>
          </ac:picMkLst>
        </pc:picChg>
      </pc:sldChg>
      <pc:sldChg chg="del">
        <pc:chgData name="Anna Grönlund" userId="e964552d-da1f-4704-8bcb-982af5b65f2a" providerId="ADAL" clId="{4828DC52-A540-4480-B6F8-9F84ADDE23A3}" dt="2024-05-10T13:52:50.655" v="250" actId="47"/>
        <pc:sldMkLst>
          <pc:docMk/>
          <pc:sldMk cId="3314573274" sldId="264"/>
        </pc:sldMkLst>
      </pc:sldChg>
      <pc:sldChg chg="del">
        <pc:chgData name="Anna Grönlund" userId="e964552d-da1f-4704-8bcb-982af5b65f2a" providerId="ADAL" clId="{4828DC52-A540-4480-B6F8-9F84ADDE23A3}" dt="2024-05-10T13:52:07.899" v="234" actId="47"/>
        <pc:sldMkLst>
          <pc:docMk/>
          <pc:sldMk cId="955686508" sldId="267"/>
        </pc:sldMkLst>
      </pc:sldChg>
      <pc:sldChg chg="del">
        <pc:chgData name="Anna Grönlund" userId="e964552d-da1f-4704-8bcb-982af5b65f2a" providerId="ADAL" clId="{4828DC52-A540-4480-B6F8-9F84ADDE23A3}" dt="2024-05-10T13:52:56.429" v="253" actId="47"/>
        <pc:sldMkLst>
          <pc:docMk/>
          <pc:sldMk cId="2829612460" sldId="280"/>
        </pc:sldMkLst>
      </pc:sldChg>
      <pc:sldChg chg="del">
        <pc:chgData name="Anna Grönlund" userId="e964552d-da1f-4704-8bcb-982af5b65f2a" providerId="ADAL" clId="{4828DC52-A540-4480-B6F8-9F84ADDE23A3}" dt="2024-05-10T13:52:57.918" v="254" actId="47"/>
        <pc:sldMkLst>
          <pc:docMk/>
          <pc:sldMk cId="2157222857" sldId="288"/>
        </pc:sldMkLst>
      </pc:sldChg>
      <pc:sldChg chg="del">
        <pc:chgData name="Anna Grönlund" userId="e964552d-da1f-4704-8bcb-982af5b65f2a" providerId="ADAL" clId="{4828DC52-A540-4480-B6F8-9F84ADDE23A3}" dt="2024-05-10T13:52:54.465" v="252" actId="47"/>
        <pc:sldMkLst>
          <pc:docMk/>
          <pc:sldMk cId="3562130026" sldId="291"/>
        </pc:sldMkLst>
      </pc:sldChg>
      <pc:sldChg chg="del">
        <pc:chgData name="Anna Grönlund" userId="e964552d-da1f-4704-8bcb-982af5b65f2a" providerId="ADAL" clId="{4828DC52-A540-4480-B6F8-9F84ADDE23A3}" dt="2024-05-10T13:52:37.883" v="244" actId="47"/>
        <pc:sldMkLst>
          <pc:docMk/>
          <pc:sldMk cId="3700226523" sldId="3318"/>
        </pc:sldMkLst>
      </pc:sldChg>
      <pc:sldChg chg="del">
        <pc:chgData name="Anna Grönlund" userId="e964552d-da1f-4704-8bcb-982af5b65f2a" providerId="ADAL" clId="{4828DC52-A540-4480-B6F8-9F84ADDE23A3}" dt="2024-05-10T13:52:32.633" v="241" actId="47"/>
        <pc:sldMkLst>
          <pc:docMk/>
          <pc:sldMk cId="2090431773" sldId="3320"/>
        </pc:sldMkLst>
      </pc:sldChg>
      <pc:sldChg chg="modSp mod modNotesTx">
        <pc:chgData name="Anna Grönlund" userId="e964552d-da1f-4704-8bcb-982af5b65f2a" providerId="ADAL" clId="{4828DC52-A540-4480-B6F8-9F84ADDE23A3}" dt="2024-05-10T14:41:55.855" v="1147" actId="20577"/>
        <pc:sldMkLst>
          <pc:docMk/>
          <pc:sldMk cId="3774524998" sldId="3349"/>
        </pc:sldMkLst>
        <pc:spChg chg="mod">
          <ac:chgData name="Anna Grönlund" userId="e964552d-da1f-4704-8bcb-982af5b65f2a" providerId="ADAL" clId="{4828DC52-A540-4480-B6F8-9F84ADDE23A3}" dt="2024-05-10T14:19:17.313" v="538" actId="20577"/>
          <ac:spMkLst>
            <pc:docMk/>
            <pc:sldMk cId="3774524998" sldId="3349"/>
            <ac:spMk id="6" creationId="{689D5D57-3E2B-CA2B-B676-A8A0744B86BC}"/>
          </ac:spMkLst>
        </pc:spChg>
      </pc:sldChg>
      <pc:sldChg chg="modSp add del mod ord modNotesTx">
        <pc:chgData name="Anna Grönlund" userId="e964552d-da1f-4704-8bcb-982af5b65f2a" providerId="ADAL" clId="{4828DC52-A540-4480-B6F8-9F84ADDE23A3}" dt="2024-05-10T14:43:00.885" v="1174" actId="20577"/>
        <pc:sldMkLst>
          <pc:docMk/>
          <pc:sldMk cId="4021754515" sldId="3350"/>
        </pc:sldMkLst>
        <pc:spChg chg="mod">
          <ac:chgData name="Anna Grönlund" userId="e964552d-da1f-4704-8bcb-982af5b65f2a" providerId="ADAL" clId="{4828DC52-A540-4480-B6F8-9F84ADDE23A3}" dt="2024-05-10T14:16:38.296" v="506" actId="20577"/>
          <ac:spMkLst>
            <pc:docMk/>
            <pc:sldMk cId="4021754515" sldId="3350"/>
            <ac:spMk id="5" creationId="{AAAF1E01-9936-452E-982E-65C8820E5B00}"/>
          </ac:spMkLst>
        </pc:spChg>
      </pc:sldChg>
      <pc:sldChg chg="del">
        <pc:chgData name="Anna Grönlund" userId="e964552d-da1f-4704-8bcb-982af5b65f2a" providerId="ADAL" clId="{4828DC52-A540-4480-B6F8-9F84ADDE23A3}" dt="2024-05-10T13:52:38.960" v="245" actId="47"/>
        <pc:sldMkLst>
          <pc:docMk/>
          <pc:sldMk cId="909856087" sldId="3351"/>
        </pc:sldMkLst>
      </pc:sldChg>
      <pc:sldChg chg="delSp del">
        <pc:chgData name="Anna Grönlund" userId="e964552d-da1f-4704-8bcb-982af5b65f2a" providerId="ADAL" clId="{4828DC52-A540-4480-B6F8-9F84ADDE23A3}" dt="2024-05-10T14:29:15.153" v="635" actId="47"/>
        <pc:sldMkLst>
          <pc:docMk/>
          <pc:sldMk cId="2853905402" sldId="3355"/>
        </pc:sldMkLst>
        <pc:picChg chg="del">
          <ac:chgData name="Anna Grönlund" userId="e964552d-da1f-4704-8bcb-982af5b65f2a" providerId="ADAL" clId="{4828DC52-A540-4480-B6F8-9F84ADDE23A3}" dt="2024-05-10T14:29:13.395" v="634" actId="478"/>
          <ac:picMkLst>
            <pc:docMk/>
            <pc:sldMk cId="2853905402" sldId="3355"/>
            <ac:picMk id="1026" creationId="{5689B5BC-1A20-401B-B8EE-ED63FCB4CC5A}"/>
          </ac:picMkLst>
        </pc:picChg>
      </pc:sldChg>
      <pc:sldChg chg="del">
        <pc:chgData name="Anna Grönlund" userId="e964552d-da1f-4704-8bcb-982af5b65f2a" providerId="ADAL" clId="{4828DC52-A540-4480-B6F8-9F84ADDE23A3}" dt="2024-05-10T13:52:31.136" v="240" actId="47"/>
        <pc:sldMkLst>
          <pc:docMk/>
          <pc:sldMk cId="2895346655" sldId="3365"/>
        </pc:sldMkLst>
      </pc:sldChg>
      <pc:sldChg chg="del">
        <pc:chgData name="Anna Grönlund" userId="e964552d-da1f-4704-8bcb-982af5b65f2a" providerId="ADAL" clId="{4828DC52-A540-4480-B6F8-9F84ADDE23A3}" dt="2024-05-10T13:52:36.797" v="243" actId="47"/>
        <pc:sldMkLst>
          <pc:docMk/>
          <pc:sldMk cId="2910373652" sldId="3367"/>
        </pc:sldMkLst>
      </pc:sldChg>
      <pc:sldChg chg="del">
        <pc:chgData name="Anna Grönlund" userId="e964552d-da1f-4704-8bcb-982af5b65f2a" providerId="ADAL" clId="{4828DC52-A540-4480-B6F8-9F84ADDE23A3}" dt="2024-05-10T13:52:41.612" v="246" actId="47"/>
        <pc:sldMkLst>
          <pc:docMk/>
          <pc:sldMk cId="1270018499" sldId="3369"/>
        </pc:sldMkLst>
      </pc:sldChg>
      <pc:sldChg chg="del">
        <pc:chgData name="Anna Grönlund" userId="e964552d-da1f-4704-8bcb-982af5b65f2a" providerId="ADAL" clId="{4828DC52-A540-4480-B6F8-9F84ADDE23A3}" dt="2024-05-10T13:52:46.548" v="248" actId="47"/>
        <pc:sldMkLst>
          <pc:docMk/>
          <pc:sldMk cId="3847003524" sldId="3371"/>
        </pc:sldMkLst>
      </pc:sldChg>
      <pc:sldChg chg="del">
        <pc:chgData name="Anna Grönlund" userId="e964552d-da1f-4704-8bcb-982af5b65f2a" providerId="ADAL" clId="{4828DC52-A540-4480-B6F8-9F84ADDE23A3}" dt="2024-05-10T13:52:42.926" v="247" actId="47"/>
        <pc:sldMkLst>
          <pc:docMk/>
          <pc:sldMk cId="4236919863" sldId="3375"/>
        </pc:sldMkLst>
      </pc:sldChg>
      <pc:sldChg chg="del">
        <pc:chgData name="Anna Grönlund" userId="e964552d-da1f-4704-8bcb-982af5b65f2a" providerId="ADAL" clId="{4828DC52-A540-4480-B6F8-9F84ADDE23A3}" dt="2024-05-10T13:52:47.976" v="249" actId="47"/>
        <pc:sldMkLst>
          <pc:docMk/>
          <pc:sldMk cId="360564314" sldId="3376"/>
        </pc:sldMkLst>
      </pc:sldChg>
      <pc:sldChg chg="addSp delSp modSp mod modClrScheme chgLayout modNotesTx">
        <pc:chgData name="Anna Grönlund" userId="e964552d-da1f-4704-8bcb-982af5b65f2a" providerId="ADAL" clId="{4828DC52-A540-4480-B6F8-9F84ADDE23A3}" dt="2024-05-10T14:41:29.560" v="1124" actId="20577"/>
        <pc:sldMkLst>
          <pc:docMk/>
          <pc:sldMk cId="1823173921" sldId="3379"/>
        </pc:sldMkLst>
        <pc:spChg chg="mod">
          <ac:chgData name="Anna Grönlund" userId="e964552d-da1f-4704-8bcb-982af5b65f2a" providerId="ADAL" clId="{4828DC52-A540-4480-B6F8-9F84ADDE23A3}" dt="2024-05-10T14:25:55.871" v="633" actId="20577"/>
          <ac:spMkLst>
            <pc:docMk/>
            <pc:sldMk cId="1823173921" sldId="3379"/>
            <ac:spMk id="15" creationId="{FB57D577-A555-42E8-B1C9-95C9CD2BBAE9}"/>
          </ac:spMkLst>
        </pc:spChg>
        <pc:picChg chg="add mod">
          <ac:chgData name="Anna Grönlund" userId="e964552d-da1f-4704-8bcb-982af5b65f2a" providerId="ADAL" clId="{4828DC52-A540-4480-B6F8-9F84ADDE23A3}" dt="2024-05-10T14:25:28.356" v="546" actId="26606"/>
          <ac:picMkLst>
            <pc:docMk/>
            <pc:sldMk cId="1823173921" sldId="3379"/>
            <ac:picMk id="3" creationId="{A0476F0E-6629-A535-280B-C53D17045A67}"/>
          </ac:picMkLst>
        </pc:picChg>
        <pc:picChg chg="del">
          <ac:chgData name="Anna Grönlund" userId="e964552d-da1f-4704-8bcb-982af5b65f2a" providerId="ADAL" clId="{4828DC52-A540-4480-B6F8-9F84ADDE23A3}" dt="2024-05-10T14:20:06.882" v="543" actId="478"/>
          <ac:picMkLst>
            <pc:docMk/>
            <pc:sldMk cId="1823173921" sldId="3379"/>
            <ac:picMk id="1026" creationId="{2F649339-8761-4F9B-8156-843DE849FD19}"/>
          </ac:picMkLst>
        </pc:picChg>
      </pc:sldChg>
      <pc:sldChg chg="del ord">
        <pc:chgData name="Anna Grönlund" userId="e964552d-da1f-4704-8bcb-982af5b65f2a" providerId="ADAL" clId="{4828DC52-A540-4480-B6F8-9F84ADDE23A3}" dt="2024-05-10T14:33:43.161" v="983" actId="47"/>
        <pc:sldMkLst>
          <pc:docMk/>
          <pc:sldMk cId="1118964235" sldId="3472"/>
        </pc:sldMkLst>
      </pc:sldChg>
      <pc:sldChg chg="del">
        <pc:chgData name="Anna Grönlund" userId="e964552d-da1f-4704-8bcb-982af5b65f2a" providerId="ADAL" clId="{4828DC52-A540-4480-B6F8-9F84ADDE23A3}" dt="2024-05-10T13:52:20.524" v="237" actId="47"/>
        <pc:sldMkLst>
          <pc:docMk/>
          <pc:sldMk cId="1393265258" sldId="3498"/>
        </pc:sldMkLst>
      </pc:sldChg>
      <pc:sldChg chg="del">
        <pc:chgData name="Anna Grönlund" userId="e964552d-da1f-4704-8bcb-982af5b65f2a" providerId="ADAL" clId="{4828DC52-A540-4480-B6F8-9F84ADDE23A3}" dt="2024-05-10T13:52:11.599" v="235" actId="47"/>
        <pc:sldMkLst>
          <pc:docMk/>
          <pc:sldMk cId="990636920" sldId="3506"/>
        </pc:sldMkLst>
      </pc:sldChg>
      <pc:sldChg chg="del">
        <pc:chgData name="Anna Grönlund" userId="e964552d-da1f-4704-8bcb-982af5b65f2a" providerId="ADAL" clId="{4828DC52-A540-4480-B6F8-9F84ADDE23A3}" dt="2024-05-10T13:52:13.480" v="236" actId="47"/>
        <pc:sldMkLst>
          <pc:docMk/>
          <pc:sldMk cId="4264663474" sldId="3507"/>
        </pc:sldMkLst>
      </pc:sldChg>
      <pc:sldChg chg="del">
        <pc:chgData name="Anna Grönlund" userId="e964552d-da1f-4704-8bcb-982af5b65f2a" providerId="ADAL" clId="{4828DC52-A540-4480-B6F8-9F84ADDE23A3}" dt="2024-05-10T13:52:59.048" v="255" actId="47"/>
        <pc:sldMkLst>
          <pc:docMk/>
          <pc:sldMk cId="3091776706" sldId="3508"/>
        </pc:sldMkLst>
      </pc:sldChg>
      <pc:sldChg chg="del">
        <pc:chgData name="Anna Grönlund" userId="e964552d-da1f-4704-8bcb-982af5b65f2a" providerId="ADAL" clId="{4828DC52-A540-4480-B6F8-9F84ADDE23A3}" dt="2024-05-10T13:53:01.711" v="256" actId="47"/>
        <pc:sldMkLst>
          <pc:docMk/>
          <pc:sldMk cId="3242826041" sldId="3575"/>
        </pc:sldMkLst>
      </pc:sldChg>
      <pc:sldChg chg="del">
        <pc:chgData name="Anna Grönlund" userId="e964552d-da1f-4704-8bcb-982af5b65f2a" providerId="ADAL" clId="{4828DC52-A540-4480-B6F8-9F84ADDE23A3}" dt="2024-05-10T13:53:28.462" v="260" actId="47"/>
        <pc:sldMkLst>
          <pc:docMk/>
          <pc:sldMk cId="3534968542" sldId="2147472134"/>
        </pc:sldMkLst>
      </pc:sldChg>
      <pc:sldChg chg="del">
        <pc:chgData name="Anna Grönlund" userId="e964552d-da1f-4704-8bcb-982af5b65f2a" providerId="ADAL" clId="{4828DC52-A540-4480-B6F8-9F84ADDE23A3}" dt="2024-05-10T13:53:19.084" v="258" actId="47"/>
        <pc:sldMkLst>
          <pc:docMk/>
          <pc:sldMk cId="3951528452" sldId="2147472153"/>
        </pc:sldMkLst>
      </pc:sldChg>
      <pc:sldChg chg="del">
        <pc:chgData name="Anna Grönlund" userId="e964552d-da1f-4704-8bcb-982af5b65f2a" providerId="ADAL" clId="{4828DC52-A540-4480-B6F8-9F84ADDE23A3}" dt="2024-05-10T13:53:26.872" v="259" actId="47"/>
        <pc:sldMkLst>
          <pc:docMk/>
          <pc:sldMk cId="1118858598" sldId="2147472154"/>
        </pc:sldMkLst>
      </pc:sldChg>
      <pc:sldChg chg="del">
        <pc:chgData name="Anna Grönlund" userId="e964552d-da1f-4704-8bcb-982af5b65f2a" providerId="ADAL" clId="{4828DC52-A540-4480-B6F8-9F84ADDE23A3}" dt="2024-05-10T13:53:04.979" v="257" actId="47"/>
        <pc:sldMkLst>
          <pc:docMk/>
          <pc:sldMk cId="1607128462" sldId="2147472155"/>
        </pc:sldMkLst>
      </pc:sldChg>
      <pc:sldChg chg="del">
        <pc:chgData name="Anna Grönlund" userId="e964552d-da1f-4704-8bcb-982af5b65f2a" providerId="ADAL" clId="{4828DC52-A540-4480-B6F8-9F84ADDE23A3}" dt="2024-05-10T13:53:35.768" v="265" actId="47"/>
        <pc:sldMkLst>
          <pc:docMk/>
          <pc:sldMk cId="3345449866" sldId="2147472160"/>
        </pc:sldMkLst>
      </pc:sldChg>
      <pc:sldChg chg="del">
        <pc:chgData name="Anna Grönlund" userId="e964552d-da1f-4704-8bcb-982af5b65f2a" providerId="ADAL" clId="{4828DC52-A540-4480-B6F8-9F84ADDE23A3}" dt="2024-05-10T13:53:36.695" v="266" actId="47"/>
        <pc:sldMkLst>
          <pc:docMk/>
          <pc:sldMk cId="3472671829" sldId="2147472161"/>
        </pc:sldMkLst>
      </pc:sldChg>
      <pc:sldChg chg="del">
        <pc:chgData name="Anna Grönlund" userId="e964552d-da1f-4704-8bcb-982af5b65f2a" providerId="ADAL" clId="{4828DC52-A540-4480-B6F8-9F84ADDE23A3}" dt="2024-05-10T13:53:37.964" v="267" actId="47"/>
        <pc:sldMkLst>
          <pc:docMk/>
          <pc:sldMk cId="2535258480" sldId="2147472162"/>
        </pc:sldMkLst>
      </pc:sldChg>
      <pc:sldChg chg="del ord">
        <pc:chgData name="Anna Grönlund" userId="e964552d-da1f-4704-8bcb-982af5b65f2a" providerId="ADAL" clId="{4828DC52-A540-4480-B6F8-9F84ADDE23A3}" dt="2024-05-10T13:53:40.238" v="270" actId="47"/>
        <pc:sldMkLst>
          <pc:docMk/>
          <pc:sldMk cId="2398887771" sldId="2147472163"/>
        </pc:sldMkLst>
      </pc:sldChg>
      <pc:sldChg chg="del">
        <pc:chgData name="Anna Grönlund" userId="e964552d-da1f-4704-8bcb-982af5b65f2a" providerId="ADAL" clId="{4828DC52-A540-4480-B6F8-9F84ADDE23A3}" dt="2024-05-10T13:53:43.028" v="271" actId="47"/>
        <pc:sldMkLst>
          <pc:docMk/>
          <pc:sldMk cId="2054843496" sldId="2147472166"/>
        </pc:sldMkLst>
      </pc:sldChg>
      <pc:sldChg chg="del">
        <pc:chgData name="Anna Grönlund" userId="e964552d-da1f-4704-8bcb-982af5b65f2a" providerId="ADAL" clId="{4828DC52-A540-4480-B6F8-9F84ADDE23A3}" dt="2024-05-10T13:53:44.534" v="272" actId="47"/>
        <pc:sldMkLst>
          <pc:docMk/>
          <pc:sldMk cId="2288046507" sldId="2147472167"/>
        </pc:sldMkLst>
      </pc:sldChg>
      <pc:sldChg chg="del">
        <pc:chgData name="Anna Grönlund" userId="e964552d-da1f-4704-8bcb-982af5b65f2a" providerId="ADAL" clId="{4828DC52-A540-4480-B6F8-9F84ADDE23A3}" dt="2024-05-10T13:53:46.446" v="273" actId="47"/>
        <pc:sldMkLst>
          <pc:docMk/>
          <pc:sldMk cId="3843536212" sldId="2147472168"/>
        </pc:sldMkLst>
      </pc:sldChg>
      <pc:sldChg chg="del">
        <pc:chgData name="Anna Grönlund" userId="e964552d-da1f-4704-8bcb-982af5b65f2a" providerId="ADAL" clId="{4828DC52-A540-4480-B6F8-9F84ADDE23A3}" dt="2024-05-10T13:53:29.638" v="261" actId="47"/>
        <pc:sldMkLst>
          <pc:docMk/>
          <pc:sldMk cId="1858530239" sldId="2147472169"/>
        </pc:sldMkLst>
      </pc:sldChg>
      <pc:sldChg chg="del">
        <pc:chgData name="Anna Grönlund" userId="e964552d-da1f-4704-8bcb-982af5b65f2a" providerId="ADAL" clId="{4828DC52-A540-4480-B6F8-9F84ADDE23A3}" dt="2024-05-10T13:53:31.550" v="262" actId="47"/>
        <pc:sldMkLst>
          <pc:docMk/>
          <pc:sldMk cId="112746991" sldId="2147472170"/>
        </pc:sldMkLst>
      </pc:sldChg>
      <pc:sldChg chg="del">
        <pc:chgData name="Anna Grönlund" userId="e964552d-da1f-4704-8bcb-982af5b65f2a" providerId="ADAL" clId="{4828DC52-A540-4480-B6F8-9F84ADDE23A3}" dt="2024-05-10T13:53:32.931" v="263" actId="47"/>
        <pc:sldMkLst>
          <pc:docMk/>
          <pc:sldMk cId="3753350451" sldId="2147472171"/>
        </pc:sldMkLst>
      </pc:sldChg>
      <pc:sldChg chg="del">
        <pc:chgData name="Anna Grönlund" userId="e964552d-da1f-4704-8bcb-982af5b65f2a" providerId="ADAL" clId="{4828DC52-A540-4480-B6F8-9F84ADDE23A3}" dt="2024-05-10T13:53:34.278" v="264" actId="47"/>
        <pc:sldMkLst>
          <pc:docMk/>
          <pc:sldMk cId="3688942353" sldId="2147472173"/>
        </pc:sldMkLst>
      </pc:sldChg>
      <pc:sldChg chg="del">
        <pc:chgData name="Anna Grönlund" userId="e964552d-da1f-4704-8bcb-982af5b65f2a" providerId="ADAL" clId="{4828DC52-A540-4480-B6F8-9F84ADDE23A3}" dt="2024-05-10T13:53:47.559" v="274" actId="47"/>
        <pc:sldMkLst>
          <pc:docMk/>
          <pc:sldMk cId="3586367309" sldId="2147472174"/>
        </pc:sldMkLst>
      </pc:sldChg>
      <pc:sldChg chg="del">
        <pc:chgData name="Anna Grönlund" userId="e964552d-da1f-4704-8bcb-982af5b65f2a" providerId="ADAL" clId="{4828DC52-A540-4480-B6F8-9F84ADDE23A3}" dt="2024-05-10T13:52:33.661" v="242" actId="47"/>
        <pc:sldMkLst>
          <pc:docMk/>
          <pc:sldMk cId="1156835116" sldId="2147472176"/>
        </pc:sldMkLst>
      </pc:sldChg>
      <pc:sldChg chg="del">
        <pc:chgData name="Anna Grönlund" userId="e964552d-da1f-4704-8bcb-982af5b65f2a" providerId="ADAL" clId="{4828DC52-A540-4480-B6F8-9F84ADDE23A3}" dt="2024-05-10T13:52:52.397" v="251" actId="47"/>
        <pc:sldMkLst>
          <pc:docMk/>
          <pc:sldMk cId="1166087895" sldId="2147472177"/>
        </pc:sldMkLst>
      </pc:sldChg>
      <pc:sldChg chg="del">
        <pc:chgData name="Anna Grönlund" userId="e964552d-da1f-4704-8bcb-982af5b65f2a" providerId="ADAL" clId="{4828DC52-A540-4480-B6F8-9F84ADDE23A3}" dt="2024-05-10T13:52:05.922" v="233" actId="47"/>
        <pc:sldMkLst>
          <pc:docMk/>
          <pc:sldMk cId="1527079929" sldId="2147472179"/>
        </pc:sldMkLst>
      </pc:sldChg>
      <pc:sldChg chg="addSp delSp modSp new mod modNotesTx">
        <pc:chgData name="Anna Grönlund" userId="e964552d-da1f-4704-8bcb-982af5b65f2a" providerId="ADAL" clId="{4828DC52-A540-4480-B6F8-9F84ADDE23A3}" dt="2024-05-10T14:04:13.727" v="399" actId="1076"/>
        <pc:sldMkLst>
          <pc:docMk/>
          <pc:sldMk cId="3729264373" sldId="2147472180"/>
        </pc:sldMkLst>
        <pc:spChg chg="del">
          <ac:chgData name="Anna Grönlund" userId="e964552d-da1f-4704-8bcb-982af5b65f2a" providerId="ADAL" clId="{4828DC52-A540-4480-B6F8-9F84ADDE23A3}" dt="2024-05-10T13:58:47.646" v="299" actId="478"/>
          <ac:spMkLst>
            <pc:docMk/>
            <pc:sldMk cId="3729264373" sldId="2147472180"/>
            <ac:spMk id="2" creationId="{24E9D8ED-4EDD-A107-B8FB-DD472FCA6DAC}"/>
          </ac:spMkLst>
        </pc:spChg>
        <pc:spChg chg="del">
          <ac:chgData name="Anna Grönlund" userId="e964552d-da1f-4704-8bcb-982af5b65f2a" providerId="ADAL" clId="{4828DC52-A540-4480-B6F8-9F84ADDE23A3}" dt="2024-05-10T13:58:51.066" v="301" actId="478"/>
          <ac:spMkLst>
            <pc:docMk/>
            <pc:sldMk cId="3729264373" sldId="2147472180"/>
            <ac:spMk id="3" creationId="{9A89A4EF-2274-7C8D-75A9-0383069005EB}"/>
          </ac:spMkLst>
        </pc:spChg>
        <pc:spChg chg="del">
          <ac:chgData name="Anna Grönlund" userId="e964552d-da1f-4704-8bcb-982af5b65f2a" providerId="ADAL" clId="{4828DC52-A540-4480-B6F8-9F84ADDE23A3}" dt="2024-05-10T13:58:49.489" v="300" actId="478"/>
          <ac:spMkLst>
            <pc:docMk/>
            <pc:sldMk cId="3729264373" sldId="2147472180"/>
            <ac:spMk id="4" creationId="{900D8195-611F-7C9B-791E-2CFCD9BF4446}"/>
          </ac:spMkLst>
        </pc:spChg>
        <pc:spChg chg="add mod">
          <ac:chgData name="Anna Grönlund" userId="e964552d-da1f-4704-8bcb-982af5b65f2a" providerId="ADAL" clId="{4828DC52-A540-4480-B6F8-9F84ADDE23A3}" dt="2024-05-10T14:04:13.727" v="399" actId="1076"/>
          <ac:spMkLst>
            <pc:docMk/>
            <pc:sldMk cId="3729264373" sldId="2147472180"/>
            <ac:spMk id="8" creationId="{B158F8BA-89AF-2692-1F52-188475DB321D}"/>
          </ac:spMkLst>
        </pc:spChg>
        <pc:picChg chg="add mod">
          <ac:chgData name="Anna Grönlund" userId="e964552d-da1f-4704-8bcb-982af5b65f2a" providerId="ADAL" clId="{4828DC52-A540-4480-B6F8-9F84ADDE23A3}" dt="2024-05-10T14:03:06.174" v="314" actId="1076"/>
          <ac:picMkLst>
            <pc:docMk/>
            <pc:sldMk cId="3729264373" sldId="2147472180"/>
            <ac:picMk id="6" creationId="{2B1D0EEB-8027-C6C7-34FB-FE6473EDA3E7}"/>
          </ac:picMkLst>
        </pc:picChg>
      </pc:sldChg>
      <pc:sldChg chg="addSp delSp modSp new del mod">
        <pc:chgData name="Anna Grönlund" userId="e964552d-da1f-4704-8bcb-982af5b65f2a" providerId="ADAL" clId="{4828DC52-A540-4480-B6F8-9F84ADDE23A3}" dt="2024-05-13T12:52:32.790" v="1276" actId="47"/>
        <pc:sldMkLst>
          <pc:docMk/>
          <pc:sldMk cId="4269592809" sldId="2147472181"/>
        </pc:sldMkLst>
        <pc:spChg chg="del">
          <ac:chgData name="Anna Grönlund" userId="e964552d-da1f-4704-8bcb-982af5b65f2a" providerId="ADAL" clId="{4828DC52-A540-4480-B6F8-9F84ADDE23A3}" dt="2024-05-10T13:50:51.334" v="182" actId="478"/>
          <ac:spMkLst>
            <pc:docMk/>
            <pc:sldMk cId="4269592809" sldId="2147472181"/>
            <ac:spMk id="2" creationId="{F43A5C81-174D-6B1C-F30C-9EF8A197D88A}"/>
          </ac:spMkLst>
        </pc:spChg>
        <pc:spChg chg="del">
          <ac:chgData name="Anna Grönlund" userId="e964552d-da1f-4704-8bcb-982af5b65f2a" providerId="ADAL" clId="{4828DC52-A540-4480-B6F8-9F84ADDE23A3}" dt="2024-05-10T13:50:56.513" v="184" actId="478"/>
          <ac:spMkLst>
            <pc:docMk/>
            <pc:sldMk cId="4269592809" sldId="2147472181"/>
            <ac:spMk id="3" creationId="{47210294-7E0B-A315-F335-029C9B016BA8}"/>
          </ac:spMkLst>
        </pc:spChg>
        <pc:spChg chg="del">
          <ac:chgData name="Anna Grönlund" userId="e964552d-da1f-4704-8bcb-982af5b65f2a" providerId="ADAL" clId="{4828DC52-A540-4480-B6F8-9F84ADDE23A3}" dt="2024-05-10T13:50:54.956" v="183" actId="478"/>
          <ac:spMkLst>
            <pc:docMk/>
            <pc:sldMk cId="4269592809" sldId="2147472181"/>
            <ac:spMk id="4" creationId="{7C1988EA-62D0-30D6-8BFC-01149B92C5A7}"/>
          </ac:spMkLst>
        </pc:spChg>
        <pc:spChg chg="add mod">
          <ac:chgData name="Anna Grönlund" userId="e964552d-da1f-4704-8bcb-982af5b65f2a" providerId="ADAL" clId="{4828DC52-A540-4480-B6F8-9F84ADDE23A3}" dt="2024-05-10T14:50:16.570" v="1207" actId="14100"/>
          <ac:spMkLst>
            <pc:docMk/>
            <pc:sldMk cId="4269592809" sldId="2147472181"/>
            <ac:spMk id="5" creationId="{554ECD71-5DFB-AE25-899A-4EEE632D401B}"/>
          </ac:spMkLst>
        </pc:spChg>
      </pc:sldChg>
      <pc:sldChg chg="addSp delSp modSp new mod modNotesTx">
        <pc:chgData name="Anna Grönlund" userId="e964552d-da1f-4704-8bcb-982af5b65f2a" providerId="ADAL" clId="{4828DC52-A540-4480-B6F8-9F84ADDE23A3}" dt="2024-05-14T12:57:02.573" v="1358" actId="20577"/>
        <pc:sldMkLst>
          <pc:docMk/>
          <pc:sldMk cId="4234458379" sldId="2147472182"/>
        </pc:sldMkLst>
        <pc:spChg chg="mod">
          <ac:chgData name="Anna Grönlund" userId="e964552d-da1f-4704-8bcb-982af5b65f2a" providerId="ADAL" clId="{4828DC52-A540-4480-B6F8-9F84ADDE23A3}" dt="2024-05-13T12:41:45.742" v="1258" actId="1076"/>
          <ac:spMkLst>
            <pc:docMk/>
            <pc:sldMk cId="4234458379" sldId="2147472182"/>
            <ac:spMk id="2" creationId="{2BB73E76-4692-28FB-CD0E-1668DF3B350D}"/>
          </ac:spMkLst>
        </pc:spChg>
        <pc:spChg chg="mod">
          <ac:chgData name="Anna Grönlund" userId="e964552d-da1f-4704-8bcb-982af5b65f2a" providerId="ADAL" clId="{4828DC52-A540-4480-B6F8-9F84ADDE23A3}" dt="2024-05-14T12:56:20.011" v="1349" actId="27636"/>
          <ac:spMkLst>
            <pc:docMk/>
            <pc:sldMk cId="4234458379" sldId="2147472182"/>
            <ac:spMk id="3" creationId="{1118CE9C-7437-69C7-8E40-58465D13502E}"/>
          </ac:spMkLst>
        </pc:spChg>
        <pc:spChg chg="add mod">
          <ac:chgData name="Anna Grönlund" userId="e964552d-da1f-4704-8bcb-982af5b65f2a" providerId="ADAL" clId="{4828DC52-A540-4480-B6F8-9F84ADDE23A3}" dt="2024-05-14T12:57:02.573" v="1358" actId="20577"/>
          <ac:spMkLst>
            <pc:docMk/>
            <pc:sldMk cId="4234458379" sldId="2147472182"/>
            <ac:spMk id="4" creationId="{2B644A46-BD99-CEFA-EDA9-917F268EEC21}"/>
          </ac:spMkLst>
        </pc:spChg>
        <pc:picChg chg="add del mod">
          <ac:chgData name="Anna Grönlund" userId="e964552d-da1f-4704-8bcb-982af5b65f2a" providerId="ADAL" clId="{4828DC52-A540-4480-B6F8-9F84ADDE23A3}" dt="2024-05-14T12:06:57.085" v="1277" actId="478"/>
          <ac:picMkLst>
            <pc:docMk/>
            <pc:sldMk cId="4234458379" sldId="2147472182"/>
            <ac:picMk id="6" creationId="{2E88338B-6242-FD76-69CD-8812948560AD}"/>
          </ac:picMkLst>
        </pc:picChg>
        <pc:picChg chg="add del mod">
          <ac:chgData name="Anna Grönlund" userId="e964552d-da1f-4704-8bcb-982af5b65f2a" providerId="ADAL" clId="{4828DC52-A540-4480-B6F8-9F84ADDE23A3}" dt="2024-05-14T12:12:33.652" v="1283" actId="478"/>
          <ac:picMkLst>
            <pc:docMk/>
            <pc:sldMk cId="4234458379" sldId="2147472182"/>
            <ac:picMk id="7" creationId="{78500F21-F835-3E7A-1999-458EE99098E8}"/>
          </ac:picMkLst>
        </pc:picChg>
      </pc:sldChg>
      <pc:sldChg chg="addSp delSp modSp new del mod modClrScheme chgLayout modNotesTx">
        <pc:chgData name="Anna Grönlund" userId="e964552d-da1f-4704-8bcb-982af5b65f2a" providerId="ADAL" clId="{4828DC52-A540-4480-B6F8-9F84ADDE23A3}" dt="2024-05-10T14:16:52.907" v="511" actId="47"/>
        <pc:sldMkLst>
          <pc:docMk/>
          <pc:sldMk cId="1394482817" sldId="2147472183"/>
        </pc:sldMkLst>
        <pc:spChg chg="del">
          <ac:chgData name="Anna Grönlund" userId="e964552d-da1f-4704-8bcb-982af5b65f2a" providerId="ADAL" clId="{4828DC52-A540-4480-B6F8-9F84ADDE23A3}" dt="2024-05-10T14:10:25.708" v="427" actId="478"/>
          <ac:spMkLst>
            <pc:docMk/>
            <pc:sldMk cId="1394482817" sldId="2147472183"/>
            <ac:spMk id="2" creationId="{1B1FE6F9-1249-D73B-1034-563BDA83A943}"/>
          </ac:spMkLst>
        </pc:spChg>
        <pc:spChg chg="del">
          <ac:chgData name="Anna Grönlund" userId="e964552d-da1f-4704-8bcb-982af5b65f2a" providerId="ADAL" clId="{4828DC52-A540-4480-B6F8-9F84ADDE23A3}" dt="2024-05-10T14:10:21.271" v="425" actId="478"/>
          <ac:spMkLst>
            <pc:docMk/>
            <pc:sldMk cId="1394482817" sldId="2147472183"/>
            <ac:spMk id="3" creationId="{A0DA0A42-390B-39B1-8CAA-C699A6F8903E}"/>
          </ac:spMkLst>
        </pc:spChg>
        <pc:spChg chg="del">
          <ac:chgData name="Anna Grönlund" userId="e964552d-da1f-4704-8bcb-982af5b65f2a" providerId="ADAL" clId="{4828DC52-A540-4480-B6F8-9F84ADDE23A3}" dt="2024-05-10T14:10:22.808" v="426" actId="478"/>
          <ac:spMkLst>
            <pc:docMk/>
            <pc:sldMk cId="1394482817" sldId="2147472183"/>
            <ac:spMk id="4" creationId="{693E9009-1F39-03AE-1D47-43691F7FAE45}"/>
          </ac:spMkLst>
        </pc:spChg>
        <pc:spChg chg="add del mod">
          <ac:chgData name="Anna Grönlund" userId="e964552d-da1f-4704-8bcb-982af5b65f2a" providerId="ADAL" clId="{4828DC52-A540-4480-B6F8-9F84ADDE23A3}" dt="2024-05-10T14:14:46.671" v="471" actId="20577"/>
          <ac:spMkLst>
            <pc:docMk/>
            <pc:sldMk cId="1394482817" sldId="2147472183"/>
            <ac:spMk id="11" creationId="{B5EE66FE-F6CF-26BA-EB3B-61E3F4CCEB55}"/>
          </ac:spMkLst>
        </pc:spChg>
        <pc:picChg chg="add del mod">
          <ac:chgData name="Anna Grönlund" userId="e964552d-da1f-4704-8bcb-982af5b65f2a" providerId="ADAL" clId="{4828DC52-A540-4480-B6F8-9F84ADDE23A3}" dt="2024-05-10T14:14:38.362" v="436" actId="478"/>
          <ac:picMkLst>
            <pc:docMk/>
            <pc:sldMk cId="1394482817" sldId="2147472183"/>
            <ac:picMk id="6" creationId="{034A27AA-C6E3-CD84-E32A-F8C9BEEF50A3}"/>
          </ac:picMkLst>
        </pc:picChg>
      </pc:sldChg>
      <pc:sldChg chg="addSp delSp modSp new mod modNotesTx">
        <pc:chgData name="Anna Grönlund" userId="e964552d-da1f-4704-8bcb-982af5b65f2a" providerId="ADAL" clId="{4828DC52-A540-4480-B6F8-9F84ADDE23A3}" dt="2024-05-10T14:41:19.240" v="1113" actId="20577"/>
        <pc:sldMkLst>
          <pc:docMk/>
          <pc:sldMk cId="2445890878" sldId="2147472183"/>
        </pc:sldMkLst>
        <pc:spChg chg="mod">
          <ac:chgData name="Anna Grönlund" userId="e964552d-da1f-4704-8bcb-982af5b65f2a" providerId="ADAL" clId="{4828DC52-A540-4480-B6F8-9F84ADDE23A3}" dt="2024-05-10T14:32:09.778" v="972" actId="26606"/>
          <ac:spMkLst>
            <pc:docMk/>
            <pc:sldMk cId="2445890878" sldId="2147472183"/>
            <ac:spMk id="2" creationId="{EB741295-9613-3C0B-9185-A75B69A94129}"/>
          </ac:spMkLst>
        </pc:spChg>
        <pc:spChg chg="del">
          <ac:chgData name="Anna Grönlund" userId="e964552d-da1f-4704-8bcb-982af5b65f2a" providerId="ADAL" clId="{4828DC52-A540-4480-B6F8-9F84ADDE23A3}" dt="2024-05-10T14:30:46.793" v="817" actId="478"/>
          <ac:spMkLst>
            <pc:docMk/>
            <pc:sldMk cId="2445890878" sldId="2147472183"/>
            <ac:spMk id="3" creationId="{CA2C1C24-4E8B-08D0-3DE3-9C2C08677BCF}"/>
          </ac:spMkLst>
        </pc:spChg>
        <pc:picChg chg="add mod">
          <ac:chgData name="Anna Grönlund" userId="e964552d-da1f-4704-8bcb-982af5b65f2a" providerId="ADAL" clId="{4828DC52-A540-4480-B6F8-9F84ADDE23A3}" dt="2024-05-10T14:32:09.778" v="972" actId="26606"/>
          <ac:picMkLst>
            <pc:docMk/>
            <pc:sldMk cId="2445890878" sldId="2147472183"/>
            <ac:picMk id="5" creationId="{1B2EBB6C-30AF-296A-F401-30B73917B9A4}"/>
          </ac:picMkLst>
        </pc:picChg>
      </pc:sldChg>
      <pc:sldChg chg="addSp delSp modSp new mod modNotesTx">
        <pc:chgData name="Anna Grönlund" userId="e964552d-da1f-4704-8bcb-982af5b65f2a" providerId="ADAL" clId="{4828DC52-A540-4480-B6F8-9F84ADDE23A3}" dt="2024-05-13T12:52:05.598" v="1275" actId="14100"/>
        <pc:sldMkLst>
          <pc:docMk/>
          <pc:sldMk cId="705107577" sldId="2147472184"/>
        </pc:sldMkLst>
        <pc:spChg chg="mod">
          <ac:chgData name="Anna Grönlund" userId="e964552d-da1f-4704-8bcb-982af5b65f2a" providerId="ADAL" clId="{4828DC52-A540-4480-B6F8-9F84ADDE23A3}" dt="2024-05-13T12:52:05.598" v="1275" actId="14100"/>
          <ac:spMkLst>
            <pc:docMk/>
            <pc:sldMk cId="705107577" sldId="2147472184"/>
            <ac:spMk id="2" creationId="{8B36DB0D-786D-95D9-5335-F369883F16DA}"/>
          </ac:spMkLst>
        </pc:spChg>
        <pc:spChg chg="del mod">
          <ac:chgData name="Anna Grönlund" userId="e964552d-da1f-4704-8bcb-982af5b65f2a" providerId="ADAL" clId="{4828DC52-A540-4480-B6F8-9F84ADDE23A3}" dt="2024-05-13T12:42:03.794" v="1260" actId="478"/>
          <ac:spMkLst>
            <pc:docMk/>
            <pc:sldMk cId="705107577" sldId="2147472184"/>
            <ac:spMk id="3" creationId="{CE61E47A-A175-9A1C-B69D-410D893ACF8D}"/>
          </ac:spMkLst>
        </pc:spChg>
        <pc:spChg chg="add del mod">
          <ac:chgData name="Anna Grönlund" userId="e964552d-da1f-4704-8bcb-982af5b65f2a" providerId="ADAL" clId="{4828DC52-A540-4480-B6F8-9F84ADDE23A3}" dt="2024-05-13T12:42:07.164" v="1261" actId="478"/>
          <ac:spMkLst>
            <pc:docMk/>
            <pc:sldMk cId="705107577" sldId="2147472184"/>
            <ac:spMk id="5" creationId="{9553DC30-90D9-B918-788A-E14F587D84DA}"/>
          </ac:spMkLst>
        </pc:spChg>
        <pc:picChg chg="add del mod">
          <ac:chgData name="Anna Grönlund" userId="e964552d-da1f-4704-8bcb-982af5b65f2a" providerId="ADAL" clId="{4828DC52-A540-4480-B6F8-9F84ADDE23A3}" dt="2024-05-13T12:48:41.525" v="1267" actId="478"/>
          <ac:picMkLst>
            <pc:docMk/>
            <pc:sldMk cId="705107577" sldId="2147472184"/>
            <ac:picMk id="7" creationId="{1F67AF08-157B-9FB2-3325-3FEC1E6C3B74}"/>
          </ac:picMkLst>
        </pc:picChg>
        <pc:picChg chg="add mod">
          <ac:chgData name="Anna Grönlund" userId="e964552d-da1f-4704-8bcb-982af5b65f2a" providerId="ADAL" clId="{4828DC52-A540-4480-B6F8-9F84ADDE23A3}" dt="2024-05-13T12:51:58.854" v="1273" actId="1076"/>
          <ac:picMkLst>
            <pc:docMk/>
            <pc:sldMk cId="705107577" sldId="2147472184"/>
            <ac:picMk id="9" creationId="{1753406D-4F01-16E1-A352-0E2C3478293D}"/>
          </ac:picMkLst>
        </pc:picChg>
      </pc:sldChg>
      <pc:sldChg chg="addSp delSp modSp new mod">
        <pc:chgData name="Anna Grönlund" userId="e964552d-da1f-4704-8bcb-982af5b65f2a" providerId="ADAL" clId="{4828DC52-A540-4480-B6F8-9F84ADDE23A3}" dt="2024-05-14T12:15:17.626" v="1307" actId="1957"/>
        <pc:sldMkLst>
          <pc:docMk/>
          <pc:sldMk cId="3923029057" sldId="2147472185"/>
        </pc:sldMkLst>
        <pc:spChg chg="mod">
          <ac:chgData name="Anna Grönlund" userId="e964552d-da1f-4704-8bcb-982af5b65f2a" providerId="ADAL" clId="{4828DC52-A540-4480-B6F8-9F84ADDE23A3}" dt="2024-05-14T12:14:14.136" v="1304" actId="5793"/>
          <ac:spMkLst>
            <pc:docMk/>
            <pc:sldMk cId="3923029057" sldId="2147472185"/>
            <ac:spMk id="2" creationId="{D9235242-49DE-4740-FF25-7C1A16C6B64C}"/>
          </ac:spMkLst>
        </pc:spChg>
        <pc:spChg chg="del">
          <ac:chgData name="Anna Grönlund" userId="e964552d-da1f-4704-8bcb-982af5b65f2a" providerId="ADAL" clId="{4828DC52-A540-4480-B6F8-9F84ADDE23A3}" dt="2024-05-14T12:14:24.238" v="1305" actId="478"/>
          <ac:spMkLst>
            <pc:docMk/>
            <pc:sldMk cId="3923029057" sldId="2147472185"/>
            <ac:spMk id="3" creationId="{856D5AF2-3D4F-52B8-A526-5E11D08FDA3B}"/>
          </ac:spMkLst>
        </pc:spChg>
        <pc:graphicFrameChg chg="add mod">
          <ac:chgData name="Anna Grönlund" userId="e964552d-da1f-4704-8bcb-982af5b65f2a" providerId="ADAL" clId="{4828DC52-A540-4480-B6F8-9F84ADDE23A3}" dt="2024-05-14T12:15:17.626" v="1307" actId="1957"/>
          <ac:graphicFrameMkLst>
            <pc:docMk/>
            <pc:sldMk cId="3923029057" sldId="2147472185"/>
            <ac:graphicFrameMk id="6" creationId="{2E4F2FD8-3B35-F4F4-3DB5-B19F3C15B1AE}"/>
          </ac:graphicFrameMkLst>
        </pc:graphicFrameChg>
      </pc:sldChg>
      <pc:sldMasterChg chg="delSldLayout">
        <pc:chgData name="Anna Grönlund" userId="e964552d-da1f-4704-8bcb-982af5b65f2a" providerId="ADAL" clId="{4828DC52-A540-4480-B6F8-9F84ADDE23A3}" dt="2024-05-10T13:53:28.462" v="260" actId="47"/>
        <pc:sldMasterMkLst>
          <pc:docMk/>
          <pc:sldMasterMk cId="130039578" sldId="2147483648"/>
        </pc:sldMasterMkLst>
        <pc:sldLayoutChg chg="del">
          <pc:chgData name="Anna Grönlund" userId="e964552d-da1f-4704-8bcb-982af5b65f2a" providerId="ADAL" clId="{4828DC52-A540-4480-B6F8-9F84ADDE23A3}" dt="2024-05-10T13:53:28.462" v="260" actId="47"/>
          <pc:sldLayoutMkLst>
            <pc:docMk/>
            <pc:sldMasterMk cId="130039578" sldId="2147483648"/>
            <pc:sldLayoutMk cId="4213472691" sldId="2147483664"/>
          </pc:sldLayoutMkLst>
        </pc:sldLayoutChg>
        <pc:sldLayoutChg chg="del">
          <pc:chgData name="Anna Grönlund" userId="e964552d-da1f-4704-8bcb-982af5b65f2a" providerId="ADAL" clId="{4828DC52-A540-4480-B6F8-9F84ADDE23A3}" dt="2024-05-10T13:53:26.872" v="259" actId="47"/>
          <pc:sldLayoutMkLst>
            <pc:docMk/>
            <pc:sldMasterMk cId="130039578" sldId="2147483648"/>
            <pc:sldLayoutMk cId="2923620406"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0475" cy="498773"/>
          </a:xfrm>
          <a:prstGeom prst="rect">
            <a:avLst/>
          </a:prstGeom>
        </p:spPr>
        <p:txBody>
          <a:bodyPr vert="horz" lIns="91577" tIns="45789" rIns="91577" bIns="45789" rtlCol="0"/>
          <a:lstStyle>
            <a:lvl1pPr algn="l">
              <a:defRPr sz="1200"/>
            </a:lvl1pPr>
          </a:lstStyle>
          <a:p>
            <a:endParaRPr lang="sv-SE"/>
          </a:p>
        </p:txBody>
      </p:sp>
      <p:sp>
        <p:nvSpPr>
          <p:cNvPr id="3" name="Platshållare för datum 2"/>
          <p:cNvSpPr>
            <a:spLocks noGrp="1"/>
          </p:cNvSpPr>
          <p:nvPr>
            <p:ph type="dt" idx="1"/>
          </p:nvPr>
        </p:nvSpPr>
        <p:spPr>
          <a:xfrm>
            <a:off x="3856738" y="0"/>
            <a:ext cx="2950475" cy="498773"/>
          </a:xfrm>
          <a:prstGeom prst="rect">
            <a:avLst/>
          </a:prstGeom>
        </p:spPr>
        <p:txBody>
          <a:bodyPr vert="horz" lIns="91577" tIns="45789" rIns="91577" bIns="45789" rtlCol="0"/>
          <a:lstStyle>
            <a:lvl1pPr algn="r">
              <a:defRPr sz="1200"/>
            </a:lvl1pPr>
          </a:lstStyle>
          <a:p>
            <a:fld id="{14D55257-3025-4395-AD77-565010E6027A}" type="datetimeFigureOut">
              <a:rPr lang="sv-SE" smtClean="0"/>
              <a:t>2024-05-14</a:t>
            </a:fld>
            <a:endParaRPr lang="sv-SE"/>
          </a:p>
        </p:txBody>
      </p:sp>
      <p:sp>
        <p:nvSpPr>
          <p:cNvPr id="4" name="Platshållare för bildobjekt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1577" tIns="45789" rIns="91577" bIns="45789" rtlCol="0" anchor="ctr"/>
          <a:lstStyle/>
          <a:p>
            <a:endParaRPr lang="sv-SE"/>
          </a:p>
        </p:txBody>
      </p:sp>
      <p:sp>
        <p:nvSpPr>
          <p:cNvPr id="5" name="Platshållare för anteckningar 4"/>
          <p:cNvSpPr>
            <a:spLocks noGrp="1"/>
          </p:cNvSpPr>
          <p:nvPr>
            <p:ph type="body" sz="quarter" idx="3"/>
          </p:nvPr>
        </p:nvSpPr>
        <p:spPr>
          <a:xfrm>
            <a:off x="680880" y="4784069"/>
            <a:ext cx="5447030" cy="3914240"/>
          </a:xfrm>
          <a:prstGeom prst="rect">
            <a:avLst/>
          </a:prstGeom>
        </p:spPr>
        <p:txBody>
          <a:bodyPr vert="horz" lIns="91577" tIns="45789" rIns="91577" bIns="45789"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2155"/>
            <a:ext cx="2950475" cy="498772"/>
          </a:xfrm>
          <a:prstGeom prst="rect">
            <a:avLst/>
          </a:prstGeom>
        </p:spPr>
        <p:txBody>
          <a:bodyPr vert="horz" lIns="91577" tIns="45789" rIns="91577" bIns="45789" rtlCol="0" anchor="b"/>
          <a:lstStyle>
            <a:lvl1pPr algn="l">
              <a:defRPr sz="1200"/>
            </a:lvl1pPr>
          </a:lstStyle>
          <a:p>
            <a:endParaRPr lang="sv-SE"/>
          </a:p>
        </p:txBody>
      </p:sp>
      <p:sp>
        <p:nvSpPr>
          <p:cNvPr id="7" name="Platshållare för bildnummer 6"/>
          <p:cNvSpPr>
            <a:spLocks noGrp="1"/>
          </p:cNvSpPr>
          <p:nvPr>
            <p:ph type="sldNum" sz="quarter" idx="5"/>
          </p:nvPr>
        </p:nvSpPr>
        <p:spPr>
          <a:xfrm>
            <a:off x="3856738" y="9442155"/>
            <a:ext cx="2950475" cy="498772"/>
          </a:xfrm>
          <a:prstGeom prst="rect">
            <a:avLst/>
          </a:prstGeom>
        </p:spPr>
        <p:txBody>
          <a:bodyPr vert="horz" lIns="91577" tIns="45789" rIns="91577" bIns="45789" rtlCol="0" anchor="b"/>
          <a:lstStyle>
            <a:lvl1pPr algn="r">
              <a:defRPr sz="1200"/>
            </a:lvl1pPr>
          </a:lstStyle>
          <a:p>
            <a:fld id="{91ADBC7C-E626-44D8-9EEB-CF4D4F22EBF6}" type="slidenum">
              <a:rPr lang="sv-SE" smtClean="0"/>
              <a:t>‹#›</a:t>
            </a:fld>
            <a:endParaRPr lang="sv-SE"/>
          </a:p>
        </p:txBody>
      </p:sp>
    </p:spTree>
    <p:extLst>
      <p:ext uri="{BB962C8B-B14F-4D97-AF65-F5344CB8AC3E}">
        <p14:creationId xmlns:p14="http://schemas.microsoft.com/office/powerpoint/2010/main" val="253069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ADBC7C-E626-44D8-9EEB-CF4D4F22EBF6}" type="slidenum">
              <a:rPr lang="sv-SE" smtClean="0"/>
              <a:t>1</a:t>
            </a:fld>
            <a:endParaRPr lang="sv-SE"/>
          </a:p>
        </p:txBody>
      </p:sp>
    </p:spTree>
    <p:extLst>
      <p:ext uri="{BB962C8B-B14F-4D97-AF65-F5344CB8AC3E}">
        <p14:creationId xmlns:p14="http://schemas.microsoft.com/office/powerpoint/2010/main" val="245851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ADBC7C-E626-44D8-9EEB-CF4D4F22EBF6}" type="slidenum">
              <a:rPr lang="sv-SE" smtClean="0"/>
              <a:t>11</a:t>
            </a:fld>
            <a:endParaRPr lang="sv-SE"/>
          </a:p>
        </p:txBody>
      </p:sp>
    </p:spTree>
    <p:extLst>
      <p:ext uri="{BB962C8B-B14F-4D97-AF65-F5344CB8AC3E}">
        <p14:creationId xmlns:p14="http://schemas.microsoft.com/office/powerpoint/2010/main" val="95743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1202"/>
              </a:spcAft>
            </a:pPr>
            <a:r>
              <a:rPr lang="sv-SE" sz="1800" dirty="0">
                <a:latin typeface="Garamond" panose="02020404030301010803" pitchFamily="18" charset="0"/>
                <a:ea typeface="Times New Roman" panose="02020603050405020304" pitchFamily="18" charset="0"/>
                <a:cs typeface="Times New Roman" panose="02020603050405020304" pitchFamily="18" charset="0"/>
              </a:rPr>
              <a:t>Branschen har gemensamt antagit målet om att 2030 ska 4 av 10 motoriserade resor vara kollektiva. För vår egen skull och för jordklotets skull. Men vi behöver resurser och reformer som gynnar kollektivtrafiken för att nå dit. (Johan)</a:t>
            </a:r>
          </a:p>
          <a:p>
            <a:pPr>
              <a:spcAft>
                <a:spcPts val="1202"/>
              </a:spcAft>
            </a:pPr>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pPr>
              <a:spcAft>
                <a:spcPts val="1202"/>
              </a:spcAft>
            </a:pPr>
            <a:r>
              <a:rPr lang="sv-SE" sz="1800" dirty="0">
                <a:latin typeface="Garamond" panose="02020404030301010803" pitchFamily="18" charset="0"/>
                <a:ea typeface="Times New Roman" panose="02020603050405020304" pitchFamily="18" charset="0"/>
                <a:cs typeface="Times New Roman" panose="02020603050405020304" pitchFamily="18" charset="0"/>
              </a:rPr>
              <a:t>Kollektivtrafiken i Sverige kämpar för att få en ekonomi i balans efter pandemin. De senaste åren har förutsättningarna för den regionala kollektivtrafiken inte minst ur en ekonomisk vinkel debatterats hett. Hur ska vi få mer kollektivtrafik för pengarna? (Anna)</a:t>
            </a:r>
          </a:p>
          <a:p>
            <a:pPr>
              <a:spcAft>
                <a:spcPts val="1202"/>
              </a:spcAft>
            </a:pPr>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pPr>
              <a:spcAft>
                <a:spcPts val="1202"/>
              </a:spcAft>
            </a:pPr>
            <a:r>
              <a:rPr lang="sv-SE" sz="1800" dirty="0">
                <a:latin typeface="Garamond" panose="02020404030301010803" pitchFamily="18" charset="0"/>
                <a:ea typeface="Times New Roman" panose="02020603050405020304" pitchFamily="18" charset="0"/>
                <a:cs typeface="Times New Roman" panose="02020603050405020304" pitchFamily="18" charset="0"/>
              </a:rPr>
              <a:t>Kollektivtrafiken i Sverige vilar på flera transportslag. Vi som står här representerar de två största, buss och tåg. De politiska förslag vi ser och hör tar ibland sikte på hela kollektivtrafiken, ibland på enskilda transportslag. Men för att vi ska nå vårt mål måste politiken, liksom infrastrukturen, vara en helhet. Att lappa och laga är inte positivt vare sig för en verksamhet eller för infrastrukturen (Pierre). </a:t>
            </a:r>
          </a:p>
          <a:p>
            <a:pPr defTabSz="915772">
              <a:defRPr/>
            </a:pPr>
            <a:endParaRPr lang="sv-SE" dirty="0">
              <a:latin typeface="+mn-lt"/>
            </a:endParaRPr>
          </a:p>
        </p:txBody>
      </p:sp>
      <p:sp>
        <p:nvSpPr>
          <p:cNvPr id="4" name="Platshållare för bildnummer 3"/>
          <p:cNvSpPr>
            <a:spLocks noGrp="1"/>
          </p:cNvSpPr>
          <p:nvPr>
            <p:ph type="sldNum" sz="quarter" idx="5"/>
          </p:nvPr>
        </p:nvSpPr>
        <p:spPr/>
        <p:txBody>
          <a:bodyPr/>
          <a:lstStyle/>
          <a:p>
            <a:fld id="{91ADBC7C-E626-44D8-9EEB-CF4D4F22EBF6}" type="slidenum">
              <a:rPr lang="sv-SE" smtClean="0"/>
              <a:t>2</a:t>
            </a:fld>
            <a:endParaRPr lang="sv-SE"/>
          </a:p>
        </p:txBody>
      </p:sp>
    </p:spTree>
    <p:extLst>
      <p:ext uri="{BB962C8B-B14F-4D97-AF65-F5344CB8AC3E}">
        <p14:creationId xmlns:p14="http://schemas.microsoft.com/office/powerpoint/2010/main" val="284515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5772">
              <a:defRPr/>
            </a:pPr>
            <a:r>
              <a:rPr lang="sv-SE" sz="1800" dirty="0">
                <a:latin typeface="Garamond" panose="02020404030301010803" pitchFamily="18" charset="0"/>
                <a:ea typeface="Times New Roman" panose="02020603050405020304" pitchFamily="18" charset="0"/>
                <a:cs typeface="Times New Roman" panose="02020603050405020304" pitchFamily="18" charset="0"/>
              </a:rPr>
              <a:t>Nu ger vi oss på att recensera ett antal av de politiska förslag som idag ligger på bordet – hjälper eller stjälper de oss på vägen mot branschens gemensamma mål #4av10? (Johan)</a:t>
            </a:r>
          </a:p>
          <a:p>
            <a:endParaRPr lang="sv-SE" dirty="0"/>
          </a:p>
        </p:txBody>
      </p:sp>
      <p:sp>
        <p:nvSpPr>
          <p:cNvPr id="4" name="Platshållare för bildnummer 3"/>
          <p:cNvSpPr>
            <a:spLocks noGrp="1"/>
          </p:cNvSpPr>
          <p:nvPr>
            <p:ph type="sldNum" sz="quarter" idx="5"/>
          </p:nvPr>
        </p:nvSpPr>
        <p:spPr/>
        <p:txBody>
          <a:bodyPr/>
          <a:lstStyle/>
          <a:p>
            <a:fld id="{91ADBC7C-E626-44D8-9EEB-CF4D4F22EBF6}" type="slidenum">
              <a:rPr lang="sv-SE" smtClean="0"/>
              <a:t>3</a:t>
            </a:fld>
            <a:endParaRPr lang="sv-SE"/>
          </a:p>
        </p:txBody>
      </p:sp>
    </p:spTree>
    <p:extLst>
      <p:ext uri="{BB962C8B-B14F-4D97-AF65-F5344CB8AC3E}">
        <p14:creationId xmlns:p14="http://schemas.microsoft.com/office/powerpoint/2010/main" val="180825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JOHAN</a:t>
            </a:r>
          </a:p>
          <a:p>
            <a:endParaRPr lang="sv-SE" dirty="0"/>
          </a:p>
          <a:p>
            <a:pPr marL="343414" indent="-343414">
              <a:buFont typeface="+mj-lt"/>
              <a:buAutoNum type="arabicPeriod"/>
            </a:pPr>
            <a:r>
              <a:rPr lang="sv-SE" sz="1800" b="1" dirty="0">
                <a:latin typeface="Garamond" panose="02020404030301010803" pitchFamily="18" charset="0"/>
                <a:ea typeface="Times New Roman" panose="02020603050405020304" pitchFamily="18" charset="0"/>
                <a:cs typeface="Times New Roman" panose="02020603050405020304" pitchFamily="18" charset="0"/>
              </a:rPr>
              <a:t>Inriktningsunderlag nationell plan (Johan)</a:t>
            </a:r>
          </a:p>
          <a:p>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r>
              <a:rPr lang="sv-SE" sz="1800" dirty="0">
                <a:latin typeface="Garamond" panose="02020404030301010803" pitchFamily="18" charset="0"/>
                <a:ea typeface="Times New Roman" panose="02020603050405020304" pitchFamily="18" charset="0"/>
                <a:cs typeface="Times New Roman" panose="02020603050405020304" pitchFamily="18" charset="0"/>
              </a:rPr>
              <a:t>2. Fokus på underhåll är bra och välbehövligt! För busstrafikens del innebär det faktum att länsplanernas andel av nationell plan successivt minskat en dålig utveckling. Busstrafiken körs huvudsakligen på det vägnät som ligger utanför de statliga vägarna, och mindre pengar dit ger sämre vägstandard och i förlängningen riskerar resenärer ett sämre utbud. I sammanhanget förtjänar också utpekade insatser som kollektivtrafikkörfält till Arlanda, både från Stockholm och Arlanda, att tas med. </a:t>
            </a:r>
            <a:br>
              <a:rPr lang="sv-SE" sz="1800" dirty="0">
                <a:latin typeface="Garamond" panose="02020404030301010803" pitchFamily="18" charset="0"/>
                <a:ea typeface="Times New Roman" panose="02020603050405020304" pitchFamily="18" charset="0"/>
                <a:cs typeface="Times New Roman" panose="02020603050405020304" pitchFamily="18" charset="0"/>
              </a:rPr>
            </a:br>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r>
              <a:rPr lang="sv-SE" sz="1800" dirty="0">
                <a:solidFill>
                  <a:srgbClr val="FF0000"/>
                </a:solidFill>
                <a:latin typeface="Garamond" panose="02020404030301010803" pitchFamily="18" charset="0"/>
                <a:ea typeface="Times New Roman" panose="02020603050405020304" pitchFamily="18" charset="0"/>
                <a:cs typeface="Times New Roman" panose="02020603050405020304" pitchFamily="18" charset="0"/>
              </a:rPr>
              <a:t>Vad avser tågtrafiken är det oerhört viktigt att åtgärda underhållsskulden på järnvägen som Trafikverket själva uppskattar uppgår till drygt 90 miljarder kronor. Vi lider därtill av kapacitetsbrist i järnvägssystemet så att investeringar i ny infrastruktur är också nödvändiga. En väsentlig andel av tågbranschens bristande tidhållning beror på kapacitetsbristen. Det är angeläget att Trafikverkets samhällsekonomiska kalkyler utvecklas till att omfamna verkligheten framgent – hittills har de systematiskt underskattat tågbranschens faktiska tillväxt och samtidigt överskattat den privata bilismens tillväxt. Detta har förstås drabbat investeringsviljan i ny järnvägsinfrastruktur. </a:t>
            </a:r>
          </a:p>
          <a:p>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r>
              <a:rPr lang="sv-SE" sz="1800" dirty="0">
                <a:latin typeface="Garamond" panose="02020404030301010803" pitchFamily="18" charset="0"/>
                <a:ea typeface="Times New Roman" panose="02020603050405020304" pitchFamily="18" charset="0"/>
                <a:cs typeface="Times New Roman" panose="02020603050405020304" pitchFamily="18" charset="0"/>
              </a:rPr>
              <a:t>3. Större vikt för länsplanernas andel. En uppföljande till stadsmiljöavtalen borde kunna tas fram till hösten när arbetet med propositionen tar fart. </a:t>
            </a:r>
          </a:p>
          <a:p>
            <a:pPr>
              <a:spcAft>
                <a:spcPts val="1202"/>
              </a:spcAft>
            </a:pPr>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pPr>
              <a:spcAft>
                <a:spcPts val="1202"/>
              </a:spcAft>
            </a:pPr>
            <a:r>
              <a:rPr lang="sv-SE" sz="1800">
                <a:latin typeface="Garamond" panose="02020404030301010803" pitchFamily="18" charset="0"/>
                <a:ea typeface="Times New Roman" panose="02020603050405020304" pitchFamily="18" charset="0"/>
                <a:cs typeface="Times New Roman" panose="02020603050405020304" pitchFamily="18" charset="0"/>
              </a:rPr>
              <a:t>4. En </a:t>
            </a:r>
            <a:r>
              <a:rPr lang="sv-SE" sz="1800" dirty="0">
                <a:latin typeface="Garamond" panose="02020404030301010803" pitchFamily="18" charset="0"/>
                <a:ea typeface="Times New Roman" panose="02020603050405020304" pitchFamily="18" charset="0"/>
                <a:cs typeface="Times New Roman" panose="02020603050405020304" pitchFamily="18" charset="0"/>
              </a:rPr>
              <a:t>infrastruktur som gör den kollektiva resan smidig, pålitlig och bekväm lockar fler att ställa bilen och välja kollektivtrafiken. </a:t>
            </a:r>
          </a:p>
          <a:p>
            <a:endParaRPr lang="sv-SE" dirty="0"/>
          </a:p>
        </p:txBody>
      </p:sp>
      <p:sp>
        <p:nvSpPr>
          <p:cNvPr id="4" name="Platshållare för bildnummer 3"/>
          <p:cNvSpPr>
            <a:spLocks noGrp="1"/>
          </p:cNvSpPr>
          <p:nvPr>
            <p:ph type="sldNum" sz="quarter" idx="5"/>
          </p:nvPr>
        </p:nvSpPr>
        <p:spPr/>
        <p:txBody>
          <a:bodyPr/>
          <a:lstStyle/>
          <a:p>
            <a:fld id="{91ADBC7C-E626-44D8-9EEB-CF4D4F22EBF6}" type="slidenum">
              <a:rPr lang="sv-SE" smtClean="0"/>
              <a:t>4</a:t>
            </a:fld>
            <a:endParaRPr lang="sv-SE"/>
          </a:p>
        </p:txBody>
      </p:sp>
    </p:spTree>
    <p:extLst>
      <p:ext uri="{BB962C8B-B14F-4D97-AF65-F5344CB8AC3E}">
        <p14:creationId xmlns:p14="http://schemas.microsoft.com/office/powerpoint/2010/main" val="364230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a:latin typeface="Garamond" panose="02020404030301010803" pitchFamily="18" charset="0"/>
                <a:ea typeface="Times New Roman" panose="02020603050405020304" pitchFamily="18" charset="0"/>
                <a:cs typeface="Times New Roman" panose="02020603050405020304" pitchFamily="18" charset="0"/>
              </a:rPr>
              <a:t>ANNA</a:t>
            </a:r>
          </a:p>
          <a:p>
            <a:pPr marL="343414" indent="-343414">
              <a:buFont typeface="+mj-lt"/>
              <a:buAutoNum type="arabicPeriod"/>
            </a:pPr>
            <a:endParaRPr lang="sv-SE" sz="1800" b="1" dirty="0">
              <a:latin typeface="Garamond" panose="02020404030301010803" pitchFamily="18" charset="0"/>
              <a:ea typeface="Times New Roman" panose="02020603050405020304" pitchFamily="18" charset="0"/>
              <a:cs typeface="Times New Roman" panose="02020603050405020304" pitchFamily="18" charset="0"/>
            </a:endParaRPr>
          </a:p>
          <a:p>
            <a:pPr marL="343414" indent="-343414">
              <a:buFont typeface="+mj-lt"/>
              <a:buAutoNum type="arabicPeriod"/>
            </a:pPr>
            <a:r>
              <a:rPr lang="sv-SE" sz="1800" b="1" dirty="0">
                <a:latin typeface="Garamond" panose="02020404030301010803" pitchFamily="18" charset="0"/>
                <a:ea typeface="Times New Roman" panose="02020603050405020304" pitchFamily="18" charset="0"/>
                <a:cs typeface="Times New Roman" panose="02020603050405020304" pitchFamily="18" charset="0"/>
              </a:rPr>
              <a:t>EU:s körkortsdirektiv</a:t>
            </a:r>
          </a:p>
          <a:p>
            <a:pPr marL="343414" indent="-343414">
              <a:buFont typeface="+mj-lt"/>
              <a:buAutoNum type="arabicPeriod"/>
            </a:pPr>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pPr marL="343414" indent="-343414">
              <a:buFont typeface="+mj-lt"/>
              <a:buAutoNum type="arabicPeriod"/>
            </a:pPr>
            <a:r>
              <a:rPr lang="sv-SE" sz="1800" dirty="0">
                <a:latin typeface="Garamond" panose="02020404030301010803" pitchFamily="18" charset="0"/>
                <a:ea typeface="Times New Roman" panose="02020603050405020304" pitchFamily="18" charset="0"/>
                <a:cs typeface="Times New Roman" panose="02020603050405020304" pitchFamily="18" charset="0"/>
              </a:rPr>
              <a:t>Bra möjlighet att ge unga möjlighet att bli bussförare i samma ålder som deras jämnåriga väljer yrke.</a:t>
            </a:r>
          </a:p>
          <a:p>
            <a:pPr marL="343414" indent="-343414">
              <a:buFont typeface="+mj-lt"/>
              <a:buAutoNum type="arabicPeriod"/>
            </a:pPr>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pPr marL="343414" indent="-343414">
              <a:buFont typeface="+mj-lt"/>
              <a:buAutoNum type="arabicPeriod"/>
            </a:pPr>
            <a:r>
              <a:rPr lang="sv-SE" sz="1800" dirty="0">
                <a:latin typeface="Garamond" panose="02020404030301010803" pitchFamily="18" charset="0"/>
                <a:ea typeface="Times New Roman" panose="02020603050405020304" pitchFamily="18" charset="0"/>
                <a:cs typeface="Times New Roman" panose="02020603050405020304" pitchFamily="18" charset="0"/>
              </a:rPr>
              <a:t>Det behövs aktivitet från svenska regeringen om detta ska bli verklighet i EU. </a:t>
            </a:r>
          </a:p>
          <a:p>
            <a:pPr marL="343414" indent="-343414">
              <a:buFont typeface="+mj-lt"/>
              <a:buAutoNum type="arabicPeriod"/>
            </a:pPr>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pPr marL="343414" indent="-343414">
              <a:spcAft>
                <a:spcPts val="1202"/>
              </a:spcAft>
              <a:buFont typeface="+mj-lt"/>
              <a:buAutoNum type="arabicPeriod"/>
            </a:pPr>
            <a:r>
              <a:rPr lang="sv-SE" sz="1800" dirty="0">
                <a:latin typeface="Garamond" panose="02020404030301010803" pitchFamily="18" charset="0"/>
                <a:ea typeface="Times New Roman" panose="02020603050405020304" pitchFamily="18" charset="0"/>
                <a:cs typeface="Times New Roman" panose="02020603050405020304" pitchFamily="18" charset="0"/>
              </a:rPr>
              <a:t>Fler förare = bättre möjlighet att köra en utökad kollektivtrafik som ger resenärerna bättre utbud. Jämför förslaget om en sänkt taxiförarålder, som är bra och som är ett förslag från regeringen. </a:t>
            </a:r>
          </a:p>
          <a:p>
            <a:endParaRPr lang="sv-SE" dirty="0"/>
          </a:p>
        </p:txBody>
      </p:sp>
      <p:sp>
        <p:nvSpPr>
          <p:cNvPr id="4" name="Platshållare för bildnummer 3"/>
          <p:cNvSpPr>
            <a:spLocks noGrp="1"/>
          </p:cNvSpPr>
          <p:nvPr>
            <p:ph type="sldNum" sz="quarter" idx="5"/>
          </p:nvPr>
        </p:nvSpPr>
        <p:spPr/>
        <p:txBody>
          <a:bodyPr/>
          <a:lstStyle/>
          <a:p>
            <a:fld id="{91ADBC7C-E626-44D8-9EEB-CF4D4F22EBF6}" type="slidenum">
              <a:rPr lang="sv-SE" smtClean="0"/>
              <a:t>5</a:t>
            </a:fld>
            <a:endParaRPr lang="sv-SE"/>
          </a:p>
        </p:txBody>
      </p:sp>
    </p:spTree>
    <p:extLst>
      <p:ext uri="{BB962C8B-B14F-4D97-AF65-F5344CB8AC3E}">
        <p14:creationId xmlns:p14="http://schemas.microsoft.com/office/powerpoint/2010/main" val="294639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a:latin typeface="Garamond" panose="02020404030301010803" pitchFamily="18" charset="0"/>
                <a:ea typeface="Times New Roman" panose="02020603050405020304" pitchFamily="18" charset="0"/>
                <a:cs typeface="Times New Roman" panose="02020603050405020304" pitchFamily="18" charset="0"/>
              </a:rPr>
              <a:t>PIERRE</a:t>
            </a:r>
          </a:p>
          <a:p>
            <a:pPr marL="343414" indent="-343414">
              <a:buFont typeface="+mj-lt"/>
              <a:buAutoNum type="arabicPeriod"/>
            </a:pPr>
            <a:endParaRPr lang="sv-SE" sz="1800" b="1" dirty="0">
              <a:latin typeface="Garamond" panose="02020404030301010803" pitchFamily="18" charset="0"/>
              <a:ea typeface="Times New Roman" panose="02020603050405020304" pitchFamily="18" charset="0"/>
              <a:cs typeface="Times New Roman" panose="02020603050405020304" pitchFamily="18" charset="0"/>
            </a:endParaRPr>
          </a:p>
          <a:p>
            <a:pPr marL="343414" indent="-343414">
              <a:buFont typeface="+mj-lt"/>
              <a:buAutoNum type="arabicPeriod"/>
            </a:pPr>
            <a:r>
              <a:rPr lang="sv-SE" sz="1800" b="1" dirty="0">
                <a:latin typeface="Garamond" panose="02020404030301010803" pitchFamily="18" charset="0"/>
                <a:ea typeface="Times New Roman" panose="02020603050405020304" pitchFamily="18" charset="0"/>
                <a:cs typeface="Times New Roman" panose="02020603050405020304" pitchFamily="18" charset="0"/>
              </a:rPr>
              <a:t>Förbud mot att transportera personer utan giltiga ID-handlingar över gräns (Pierre)</a:t>
            </a:r>
          </a:p>
          <a:p>
            <a:pPr marL="343414" indent="-343414">
              <a:buFont typeface="+mj-lt"/>
              <a:buAutoNum type="arabicPeriod"/>
            </a:pPr>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pPr marL="343414" indent="-343414">
              <a:buFont typeface="+mj-lt"/>
              <a:buAutoNum type="arabicPeriod"/>
            </a:pPr>
            <a:r>
              <a:rPr lang="sv-SE" sz="1800" dirty="0">
                <a:latin typeface="Garamond" panose="02020404030301010803" pitchFamily="18" charset="0"/>
                <a:ea typeface="Times New Roman" panose="02020603050405020304" pitchFamily="18" charset="0"/>
                <a:cs typeface="Times New Roman" panose="02020603050405020304" pitchFamily="18" charset="0"/>
              </a:rPr>
              <a:t>Sveriges nya lag om ID-kontroller ska kunna nyttjas ”om det inom migrationsområdet har uppstått en allvarlig fara för den allmänna ordningen eller inre säkerheten i landet”. Samtidigt har vi från kollektivtrafikens branschorganisationer och företag, men även från många aktörer i framförallt Skåne, varnat för att utnyttja denna lagstiftning då den lägger över ett myndighetsansvar på tågpersonal och bussförare att kontrollera ID-handlingar. Något de saknar utbildning och mandat för. Vi såg också att när en liknande lagstiftning akut infördes 2015 orsakade den stora problem för resenärer i kollektivtrafiken, inte minst för pendlare över Öresund.</a:t>
            </a:r>
          </a:p>
          <a:p>
            <a:pPr marL="343414" indent="-343414">
              <a:buFont typeface="+mj-lt"/>
              <a:buAutoNum type="arabicPeriod"/>
            </a:pPr>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pPr marL="343414" indent="-343414">
              <a:buFont typeface="+mj-lt"/>
              <a:buAutoNum type="arabicPeriod"/>
            </a:pPr>
            <a:r>
              <a:rPr lang="sv-SE" sz="1800" dirty="0">
                <a:latin typeface="Garamond" panose="02020404030301010803" pitchFamily="18" charset="0"/>
                <a:ea typeface="Times New Roman" panose="02020603050405020304" pitchFamily="18" charset="0"/>
                <a:cs typeface="Times New Roman" panose="02020603050405020304" pitchFamily="18" charset="0"/>
              </a:rPr>
              <a:t>Lagen behöver rivas upp eller förändras.  Det ska vara behörig och för ändamålet särskilt utbildad personal som utför kontrollerna på ett sådant sätt att problem för arbetspendlare i kollektivtrafiken minimeras. Kollektivtrafikföretagen ska ersättas för de kostnader de har för något som egentligen är myndighetsutövning!</a:t>
            </a:r>
          </a:p>
          <a:p>
            <a:pPr marL="343414" indent="-343414">
              <a:buFont typeface="+mj-lt"/>
              <a:buAutoNum type="arabicPeriod"/>
            </a:pPr>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pPr marL="343414" indent="-343414">
              <a:spcAft>
                <a:spcPts val="1202"/>
              </a:spcAft>
              <a:buFont typeface="+mj-lt"/>
              <a:buAutoNum type="arabicPeriod"/>
            </a:pPr>
            <a:r>
              <a:rPr lang="sv-SE" sz="1800" dirty="0">
                <a:latin typeface="Garamond" panose="02020404030301010803" pitchFamily="18" charset="0"/>
                <a:ea typeface="Times New Roman" panose="02020603050405020304" pitchFamily="18" charset="0"/>
                <a:cs typeface="Times New Roman" panose="02020603050405020304" pitchFamily="18" charset="0"/>
              </a:rPr>
              <a:t>Den här lagen ger inte våra resenärer något positivt i sin nuvarande utformning. </a:t>
            </a:r>
          </a:p>
          <a:p>
            <a:endParaRPr lang="sv-SE" dirty="0"/>
          </a:p>
        </p:txBody>
      </p:sp>
      <p:sp>
        <p:nvSpPr>
          <p:cNvPr id="4" name="Platshållare för bildnummer 3"/>
          <p:cNvSpPr>
            <a:spLocks noGrp="1"/>
          </p:cNvSpPr>
          <p:nvPr>
            <p:ph type="sldNum" sz="quarter" idx="5"/>
          </p:nvPr>
        </p:nvSpPr>
        <p:spPr/>
        <p:txBody>
          <a:bodyPr/>
          <a:lstStyle/>
          <a:p>
            <a:fld id="{91ADBC7C-E626-44D8-9EEB-CF4D4F22EBF6}" type="slidenum">
              <a:rPr lang="sv-SE" smtClean="0"/>
              <a:t>6</a:t>
            </a:fld>
            <a:endParaRPr lang="sv-SE"/>
          </a:p>
        </p:txBody>
      </p:sp>
    </p:spTree>
    <p:extLst>
      <p:ext uri="{BB962C8B-B14F-4D97-AF65-F5344CB8AC3E}">
        <p14:creationId xmlns:p14="http://schemas.microsoft.com/office/powerpoint/2010/main" val="138994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a:latin typeface="Garamond" panose="02020404030301010803" pitchFamily="18" charset="0"/>
                <a:ea typeface="Times New Roman" panose="02020603050405020304" pitchFamily="18" charset="0"/>
                <a:cs typeface="Times New Roman" panose="02020603050405020304" pitchFamily="18" charset="0"/>
              </a:rPr>
              <a:t>JOHAN</a:t>
            </a:r>
          </a:p>
          <a:p>
            <a:pPr marL="343414" indent="-343414">
              <a:buFont typeface="+mj-lt"/>
              <a:buAutoNum type="arabicPeriod"/>
            </a:pPr>
            <a:endParaRPr lang="sv-SE" sz="1800" b="1" dirty="0">
              <a:latin typeface="Garamond" panose="02020404030301010803" pitchFamily="18" charset="0"/>
              <a:ea typeface="Times New Roman" panose="02020603050405020304" pitchFamily="18" charset="0"/>
              <a:cs typeface="Times New Roman" panose="02020603050405020304" pitchFamily="18" charset="0"/>
            </a:endParaRPr>
          </a:p>
          <a:p>
            <a:pPr marL="343414" indent="-343414">
              <a:buFont typeface="+mj-lt"/>
              <a:buAutoNum type="arabicPeriod"/>
            </a:pPr>
            <a:r>
              <a:rPr lang="sv-SE" sz="1800" b="1" dirty="0">
                <a:latin typeface="Garamond" panose="02020404030301010803" pitchFamily="18" charset="0"/>
                <a:ea typeface="Times New Roman" panose="02020603050405020304" pitchFamily="18" charset="0"/>
                <a:cs typeface="Times New Roman" panose="02020603050405020304" pitchFamily="18" charset="0"/>
              </a:rPr>
              <a:t>Elektrifiering av fordonsflottan – just nu sitter en statlig utredning med uppdrag om att Undanröja hinder för elektrifiering av fordonsflottan. Här kan komma positiva lagförslag! (Johan)</a:t>
            </a:r>
          </a:p>
          <a:p>
            <a:pPr marL="343414" indent="-343414">
              <a:buFont typeface="+mj-lt"/>
              <a:buAutoNum type="arabicPeriod"/>
            </a:pPr>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pPr marL="343414" indent="-343414">
              <a:buFont typeface="+mj-lt"/>
              <a:buAutoNum type="arabicPeriod"/>
            </a:pPr>
            <a:r>
              <a:rPr lang="sv-SE" sz="1800" dirty="0">
                <a:latin typeface="Garamond" panose="02020404030301010803" pitchFamily="18" charset="0"/>
                <a:ea typeface="Times New Roman" panose="02020603050405020304" pitchFamily="18" charset="0"/>
                <a:cs typeface="Times New Roman" panose="02020603050405020304" pitchFamily="18" charset="0"/>
              </a:rPr>
              <a:t>Tågtrafiken är redan idag elektrifierad. Bussarna är den sektor som sett till andel hunnit längst i den tunga trafiken. Regeringens uppdrag till utredningen ”Undanröja hinder för elektrifiering” är bra”. </a:t>
            </a:r>
          </a:p>
          <a:p>
            <a:pPr marL="343414" indent="-343414">
              <a:buFont typeface="+mj-lt"/>
              <a:buAutoNum type="arabicPeriod"/>
            </a:pPr>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pPr marL="343414" indent="-343414">
              <a:buFont typeface="+mj-lt"/>
              <a:buAutoNum type="arabicPeriod"/>
            </a:pPr>
            <a:r>
              <a:rPr lang="sv-SE" sz="1800" dirty="0">
                <a:latin typeface="Garamond" panose="02020404030301010803" pitchFamily="18" charset="0"/>
                <a:ea typeface="Times New Roman" panose="02020603050405020304" pitchFamily="18" charset="0"/>
                <a:cs typeface="Times New Roman" panose="02020603050405020304" pitchFamily="18" charset="0"/>
              </a:rPr>
              <a:t>Vad behövs? Slopad elskatt på bussar, </a:t>
            </a:r>
            <a:r>
              <a:rPr lang="sv-SE" sz="1800" dirty="0" err="1">
                <a:latin typeface="Garamond" panose="02020404030301010803" pitchFamily="18" charset="0"/>
                <a:ea typeface="Times New Roman" panose="02020603050405020304" pitchFamily="18" charset="0"/>
                <a:cs typeface="Times New Roman" panose="02020603050405020304" pitchFamily="18" charset="0"/>
              </a:rPr>
              <a:t>laddmöjligheter</a:t>
            </a:r>
            <a:r>
              <a:rPr lang="sv-SE" sz="1800" dirty="0">
                <a:latin typeface="Garamond" panose="02020404030301010803" pitchFamily="18" charset="0"/>
                <a:ea typeface="Times New Roman" panose="02020603050405020304" pitchFamily="18" charset="0"/>
                <a:cs typeface="Times New Roman" panose="02020603050405020304" pitchFamily="18" charset="0"/>
              </a:rPr>
              <a:t> vid besöksmål, kraft till depåer, tillståndsprocesser för enklare utbyggnad. </a:t>
            </a:r>
            <a:r>
              <a:rPr lang="sv-SE" sz="1800" dirty="0">
                <a:solidFill>
                  <a:srgbClr val="FF0000"/>
                </a:solidFill>
                <a:latin typeface="Garamond" panose="02020404030301010803" pitchFamily="18" charset="0"/>
                <a:ea typeface="Times New Roman" panose="02020603050405020304" pitchFamily="18" charset="0"/>
                <a:cs typeface="Times New Roman" panose="02020603050405020304" pitchFamily="18" charset="0"/>
              </a:rPr>
              <a:t>Åtgärda underhållsskulden och bygg ny infrastruktur för en bransch som redan idag är elektrifierad. </a:t>
            </a:r>
          </a:p>
          <a:p>
            <a:pPr marL="343414" indent="-343414">
              <a:buFont typeface="+mj-lt"/>
              <a:buAutoNum type="arabicPeriod"/>
            </a:pPr>
            <a:endParaRPr lang="sv-SE" sz="1800" dirty="0">
              <a:latin typeface="Garamond" panose="02020404030301010803" pitchFamily="18" charset="0"/>
              <a:ea typeface="Times New Roman" panose="02020603050405020304" pitchFamily="18" charset="0"/>
              <a:cs typeface="Times New Roman" panose="02020603050405020304" pitchFamily="18" charset="0"/>
            </a:endParaRPr>
          </a:p>
          <a:p>
            <a:pPr marL="343414" indent="-343414">
              <a:spcAft>
                <a:spcPts val="1202"/>
              </a:spcAft>
              <a:buFont typeface="+mj-lt"/>
              <a:buAutoNum type="arabicPeriod"/>
            </a:pPr>
            <a:r>
              <a:rPr lang="sv-SE" sz="1800" dirty="0">
                <a:latin typeface="Garamond" panose="02020404030301010803" pitchFamily="18" charset="0"/>
                <a:ea typeface="Times New Roman" panose="02020603050405020304" pitchFamily="18" charset="0"/>
                <a:cs typeface="Times New Roman" panose="02020603050405020304" pitchFamily="18" charset="0"/>
              </a:rPr>
              <a:t>En större andel elbussar gör resan, framförallt i våra städer, tystare och renare. Den ger också i många fall våra förare en bättre arbetsmiljö. </a:t>
            </a:r>
          </a:p>
          <a:p>
            <a:endParaRPr lang="sv-SE" dirty="0"/>
          </a:p>
        </p:txBody>
      </p:sp>
      <p:sp>
        <p:nvSpPr>
          <p:cNvPr id="4" name="Platshållare för bildnummer 3"/>
          <p:cNvSpPr>
            <a:spLocks noGrp="1"/>
          </p:cNvSpPr>
          <p:nvPr>
            <p:ph type="sldNum" sz="quarter" idx="5"/>
          </p:nvPr>
        </p:nvSpPr>
        <p:spPr/>
        <p:txBody>
          <a:bodyPr/>
          <a:lstStyle/>
          <a:p>
            <a:fld id="{91ADBC7C-E626-44D8-9EEB-CF4D4F22EBF6}" type="slidenum">
              <a:rPr lang="sv-SE" smtClean="0"/>
              <a:t>7</a:t>
            </a:fld>
            <a:endParaRPr lang="sv-SE"/>
          </a:p>
        </p:txBody>
      </p:sp>
    </p:spTree>
    <p:extLst>
      <p:ext uri="{BB962C8B-B14F-4D97-AF65-F5344CB8AC3E}">
        <p14:creationId xmlns:p14="http://schemas.microsoft.com/office/powerpoint/2010/main" val="343013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1202"/>
              </a:spcAft>
            </a:pPr>
            <a:r>
              <a:rPr lang="sv-SE" dirty="0">
                <a:latin typeface="Garamond" panose="02020404030301010803" pitchFamily="18" charset="0"/>
                <a:ea typeface="Times New Roman" panose="02020603050405020304" pitchFamily="18" charset="0"/>
                <a:cs typeface="Times New Roman" panose="02020603050405020304" pitchFamily="18" charset="0"/>
              </a:rPr>
              <a:t>JOHAN</a:t>
            </a:r>
            <a:br>
              <a:rPr lang="sv-SE" dirty="0">
                <a:latin typeface="Garamond" panose="02020404030301010803" pitchFamily="18" charset="0"/>
                <a:ea typeface="Times New Roman" panose="02020603050405020304" pitchFamily="18" charset="0"/>
                <a:cs typeface="Times New Roman" panose="02020603050405020304" pitchFamily="18" charset="0"/>
              </a:rPr>
            </a:br>
            <a:br>
              <a:rPr lang="sv-SE" dirty="0">
                <a:latin typeface="Garamond" panose="02020404030301010803" pitchFamily="18" charset="0"/>
                <a:ea typeface="Times New Roman" panose="02020603050405020304" pitchFamily="18" charset="0"/>
                <a:cs typeface="Times New Roman" panose="02020603050405020304" pitchFamily="18" charset="0"/>
              </a:rPr>
            </a:br>
            <a:r>
              <a:rPr lang="sv-SE" dirty="0">
                <a:latin typeface="Garamond" panose="02020404030301010803" pitchFamily="18" charset="0"/>
                <a:ea typeface="Times New Roman" panose="02020603050405020304" pitchFamily="18" charset="0"/>
                <a:cs typeface="Times New Roman" panose="02020603050405020304" pitchFamily="18" charset="0"/>
              </a:rPr>
              <a:t>När vi satte ihop vår lista för idag slogs vi av hur få konkreta förslag med sikte på kollektivtrafiken som just nu finns från nationell nivå. Vår infrastrukturminister Andreas Carlson har i många intervjuer pekat på regionernas egna ansvar för att utveckla och finansiera kollektivtrafiken. Samtidigt är de lagar och villkor som finns för verksamheten ofta avgörande för att kunna utveckla verksamheten. När vi ses på Persontrafik i höst hoppas vi att vi har en ny lista – då ska vi också presentera en uppdaterad version av vår programförklaring för #4av10! </a:t>
            </a:r>
          </a:p>
          <a:p>
            <a:pPr>
              <a:spcAft>
                <a:spcPts val="1202"/>
              </a:spcAft>
            </a:pPr>
            <a:endParaRPr lang="sv-SE" dirty="0">
              <a:latin typeface="Garamond" panose="02020404030301010803" pitchFamily="18" charset="0"/>
              <a:ea typeface="Times New Roman" panose="02020603050405020304" pitchFamily="18" charset="0"/>
              <a:cs typeface="Times New Roman" panose="02020603050405020304" pitchFamily="18" charset="0"/>
            </a:endParaRPr>
          </a:p>
          <a:p>
            <a:pPr>
              <a:spcAft>
                <a:spcPts val="1202"/>
              </a:spcAft>
            </a:pPr>
            <a:r>
              <a:rPr lang="sv-SE" dirty="0">
                <a:latin typeface="Garamond" panose="02020404030301010803" pitchFamily="18" charset="0"/>
                <a:ea typeface="Times New Roman" panose="02020603050405020304" pitchFamily="18" charset="0"/>
                <a:cs typeface="Times New Roman" panose="02020603050405020304" pitchFamily="18" charset="0"/>
              </a:rPr>
              <a:t>Därför har vi nu listat dels ett antal av våra aktuella förslag från Programförklaringen 1.0 för #4av10/Nystart kollektivtrafiken 2021, dels har vi listat ett antal som vi just nu arbetar med för Programförklaring 2.0 Men vi behöver synpunkter från våra kollegor – därför ber vi dig här i salen hjälpa oss att prioritera. </a:t>
            </a:r>
          </a:p>
          <a:p>
            <a:endParaRPr lang="sv-SE" dirty="0"/>
          </a:p>
        </p:txBody>
      </p:sp>
      <p:sp>
        <p:nvSpPr>
          <p:cNvPr id="4" name="Platshållare för bildnummer 3"/>
          <p:cNvSpPr>
            <a:spLocks noGrp="1"/>
          </p:cNvSpPr>
          <p:nvPr>
            <p:ph type="sldNum" sz="quarter" idx="5"/>
          </p:nvPr>
        </p:nvSpPr>
        <p:spPr/>
        <p:txBody>
          <a:bodyPr/>
          <a:lstStyle/>
          <a:p>
            <a:fld id="{91ADBC7C-E626-44D8-9EEB-CF4D4F22EBF6}" type="slidenum">
              <a:rPr lang="sv-SE" smtClean="0"/>
              <a:t>8</a:t>
            </a:fld>
            <a:endParaRPr lang="sv-SE"/>
          </a:p>
        </p:txBody>
      </p:sp>
    </p:spTree>
    <p:extLst>
      <p:ext uri="{BB962C8B-B14F-4D97-AF65-F5344CB8AC3E}">
        <p14:creationId xmlns:p14="http://schemas.microsoft.com/office/powerpoint/2010/main" val="185041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1202"/>
              </a:spcAft>
            </a:pPr>
            <a:r>
              <a:rPr lang="sv-SE" sz="1800" dirty="0">
                <a:latin typeface="Garamond" panose="02020404030301010803" pitchFamily="18" charset="0"/>
                <a:ea typeface="Times New Roman" panose="02020603050405020304" pitchFamily="18" charset="0"/>
                <a:cs typeface="Times New Roman" panose="02020603050405020304" pitchFamily="18" charset="0"/>
              </a:rPr>
              <a:t>JOHAN</a:t>
            </a:r>
            <a:br>
              <a:rPr lang="sv-SE" sz="1800" dirty="0">
                <a:latin typeface="Garamond" panose="02020404030301010803" pitchFamily="18" charset="0"/>
                <a:ea typeface="Times New Roman" panose="02020603050405020304" pitchFamily="18" charset="0"/>
                <a:cs typeface="Times New Roman" panose="02020603050405020304" pitchFamily="18" charset="0"/>
              </a:rPr>
            </a:br>
            <a:br>
              <a:rPr lang="sv-SE" sz="1800" dirty="0">
                <a:latin typeface="Garamond" panose="02020404030301010803" pitchFamily="18" charset="0"/>
                <a:ea typeface="Times New Roman" panose="02020603050405020304" pitchFamily="18" charset="0"/>
                <a:cs typeface="Times New Roman" panose="02020603050405020304" pitchFamily="18" charset="0"/>
              </a:rPr>
            </a:br>
            <a:r>
              <a:rPr lang="sv-SE" sz="1800" dirty="0">
                <a:latin typeface="Garamond" panose="02020404030301010803" pitchFamily="18" charset="0"/>
                <a:ea typeface="Times New Roman" panose="02020603050405020304" pitchFamily="18" charset="0"/>
                <a:cs typeface="Times New Roman" panose="02020603050405020304" pitchFamily="18" charset="0"/>
              </a:rPr>
              <a:t>Vilket förslag menar du är viktigast för kollektivtrafikens utveckling framåt? (Johan)</a:t>
            </a:r>
          </a:p>
          <a:p>
            <a:endParaRPr lang="sv-SE" dirty="0"/>
          </a:p>
        </p:txBody>
      </p:sp>
      <p:sp>
        <p:nvSpPr>
          <p:cNvPr id="4" name="Platshållare för bildnummer 3"/>
          <p:cNvSpPr>
            <a:spLocks noGrp="1"/>
          </p:cNvSpPr>
          <p:nvPr>
            <p:ph type="sldNum" sz="quarter" idx="5"/>
          </p:nvPr>
        </p:nvSpPr>
        <p:spPr/>
        <p:txBody>
          <a:bodyPr/>
          <a:lstStyle/>
          <a:p>
            <a:fld id="{91ADBC7C-E626-44D8-9EEB-CF4D4F22EBF6}" type="slidenum">
              <a:rPr lang="sv-SE" smtClean="0"/>
              <a:t>9</a:t>
            </a:fld>
            <a:endParaRPr lang="sv-SE"/>
          </a:p>
        </p:txBody>
      </p:sp>
    </p:spTree>
    <p:extLst>
      <p:ext uri="{BB962C8B-B14F-4D97-AF65-F5344CB8AC3E}">
        <p14:creationId xmlns:p14="http://schemas.microsoft.com/office/powerpoint/2010/main" val="3128301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908AF6C-49C9-80FE-A0E5-9A9BABEA734F}"/>
              </a:ext>
            </a:extLst>
          </p:cNvPr>
          <p:cNvSpPr/>
          <p:nvPr userDrawn="1"/>
        </p:nvSpPr>
        <p:spPr>
          <a:xfrm>
            <a:off x="0" y="6157609"/>
            <a:ext cx="12276306" cy="700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a:noFill/>
              </a:ln>
              <a:solidFill>
                <a:schemeClr val="bg1"/>
              </a:solidFill>
            </a:endParaRPr>
          </a:p>
        </p:txBody>
      </p:sp>
      <p:sp>
        <p:nvSpPr>
          <p:cNvPr id="3" name="Platshållare för sidfot 2">
            <a:extLst>
              <a:ext uri="{FF2B5EF4-FFF2-40B4-BE49-F238E27FC236}">
                <a16:creationId xmlns:a16="http://schemas.microsoft.com/office/drawing/2014/main" id="{5B84D1E2-CD68-407C-2D92-127038B791C2}"/>
              </a:ext>
            </a:extLst>
          </p:cNvPr>
          <p:cNvSpPr>
            <a:spLocks noGrp="1"/>
          </p:cNvSpPr>
          <p:nvPr>
            <p:ph type="ftr" sz="quarter" idx="11"/>
          </p:nvPr>
        </p:nvSpPr>
        <p:spPr>
          <a:xfrm>
            <a:off x="0" y="6356350"/>
            <a:ext cx="12192000" cy="365125"/>
          </a:xfrm>
        </p:spPr>
        <p:txBody>
          <a:bodyPr/>
          <a:lstStyle/>
          <a:p>
            <a:endParaRPr lang="sv-SE"/>
          </a:p>
        </p:txBody>
      </p:sp>
      <p:sp>
        <p:nvSpPr>
          <p:cNvPr id="9" name="Rektangel 8">
            <a:extLst>
              <a:ext uri="{FF2B5EF4-FFF2-40B4-BE49-F238E27FC236}">
                <a16:creationId xmlns:a16="http://schemas.microsoft.com/office/drawing/2014/main" id="{98C5F051-C953-B356-DB6A-B7ECE641BC29}"/>
              </a:ext>
            </a:extLst>
          </p:cNvPr>
          <p:cNvSpPr/>
          <p:nvPr userDrawn="1"/>
        </p:nvSpPr>
        <p:spPr>
          <a:xfrm>
            <a:off x="10680970" y="0"/>
            <a:ext cx="1511030" cy="1595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D528C606-1D43-2A5A-A099-B2A37D2A91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914" y="-15603"/>
            <a:ext cx="12347640" cy="6945548"/>
          </a:xfrm>
          <a:prstGeom prst="rect">
            <a:avLst/>
          </a:prstGeom>
        </p:spPr>
      </p:pic>
    </p:spTree>
    <p:extLst>
      <p:ext uri="{BB962C8B-B14F-4D97-AF65-F5344CB8AC3E}">
        <p14:creationId xmlns:p14="http://schemas.microsoft.com/office/powerpoint/2010/main" val="291662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1D80AE-BF54-CD1A-8ABD-51567741B41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E13612E-76A7-D9FF-5B75-732C048C9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14E503E-8095-8910-5475-23992B8AA62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C9F8E23-B384-4588-3F97-5C21337EA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31307D4-110D-0AFD-4CCB-D90775AF117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sidfot 7">
            <a:extLst>
              <a:ext uri="{FF2B5EF4-FFF2-40B4-BE49-F238E27FC236}">
                <a16:creationId xmlns:a16="http://schemas.microsoft.com/office/drawing/2014/main" id="{1424AE51-F88E-41E5-EEA1-891F1ED464C3}"/>
              </a:ext>
            </a:extLst>
          </p:cNvPr>
          <p:cNvSpPr>
            <a:spLocks noGrp="1"/>
          </p:cNvSpPr>
          <p:nvPr>
            <p:ph type="ftr" sz="quarter" idx="11"/>
          </p:nvPr>
        </p:nvSpPr>
        <p:spPr>
          <a:xfrm>
            <a:off x="0" y="6356350"/>
            <a:ext cx="12191999" cy="365125"/>
          </a:xfrm>
        </p:spPr>
        <p:txBody>
          <a:bodyPr/>
          <a:lstStyle/>
          <a:p>
            <a:endParaRPr lang="sv-SE"/>
          </a:p>
        </p:txBody>
      </p:sp>
    </p:spTree>
    <p:extLst>
      <p:ext uri="{BB962C8B-B14F-4D97-AF65-F5344CB8AC3E}">
        <p14:creationId xmlns:p14="http://schemas.microsoft.com/office/powerpoint/2010/main" val="20164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95B415-05E0-5C7B-1AA3-F549A7C22BF8}"/>
              </a:ext>
            </a:extLst>
          </p:cNvPr>
          <p:cNvSpPr>
            <a:spLocks noGrp="1"/>
          </p:cNvSpPr>
          <p:nvPr>
            <p:ph type="title"/>
          </p:nvPr>
        </p:nvSpPr>
        <p:spPr/>
        <p:txBody>
          <a:bodyPr/>
          <a:lstStyle/>
          <a:p>
            <a:r>
              <a:rPr lang="sv-SE"/>
              <a:t>Klicka här för att ändra mall för rubrikformat</a:t>
            </a:r>
          </a:p>
        </p:txBody>
      </p:sp>
      <p:sp>
        <p:nvSpPr>
          <p:cNvPr id="4" name="Platshållare för sidfot 3">
            <a:extLst>
              <a:ext uri="{FF2B5EF4-FFF2-40B4-BE49-F238E27FC236}">
                <a16:creationId xmlns:a16="http://schemas.microsoft.com/office/drawing/2014/main" id="{60BF3D0A-1E38-62C2-42DC-E6880C7F7E13}"/>
              </a:ext>
            </a:extLst>
          </p:cNvPr>
          <p:cNvSpPr>
            <a:spLocks noGrp="1"/>
          </p:cNvSpPr>
          <p:nvPr>
            <p:ph type="ftr" sz="quarter" idx="11"/>
          </p:nvPr>
        </p:nvSpPr>
        <p:spPr>
          <a:xfrm>
            <a:off x="0" y="6356350"/>
            <a:ext cx="12192000" cy="365125"/>
          </a:xfrm>
        </p:spPr>
        <p:txBody>
          <a:bodyPr/>
          <a:lstStyle/>
          <a:p>
            <a:endParaRPr lang="sv-SE"/>
          </a:p>
        </p:txBody>
      </p:sp>
    </p:spTree>
    <p:extLst>
      <p:ext uri="{BB962C8B-B14F-4D97-AF65-F5344CB8AC3E}">
        <p14:creationId xmlns:p14="http://schemas.microsoft.com/office/powerpoint/2010/main" val="179158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7A686F-6D9B-819C-3FD7-EB347AAAAC8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74D783-31ED-E4C1-ACDA-ADD8F6B6C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FD8703F-1D37-A8F8-65B5-3FFCB7D05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0DBE3D25-8A02-1067-AD36-1165B900242E}"/>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9661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40F184-4BC9-5151-B417-B5802DBC91B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91AF0FE-D7DA-BFA5-6151-A4E14074BD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5B4F7847-3DB5-992B-E2D7-31D8B1003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AAE748B5-EE0E-06D1-DC2F-F0DF600052C0}"/>
              </a:ext>
            </a:extLst>
          </p:cNvPr>
          <p:cNvSpPr>
            <a:spLocks noGrp="1"/>
          </p:cNvSpPr>
          <p:nvPr>
            <p:ph type="ftr" sz="quarter" idx="11"/>
          </p:nvPr>
        </p:nvSpPr>
        <p:spPr>
          <a:xfrm>
            <a:off x="0" y="6356350"/>
            <a:ext cx="12192000" cy="365125"/>
          </a:xfrm>
        </p:spPr>
        <p:txBody>
          <a:bodyPr/>
          <a:lstStyle/>
          <a:p>
            <a:endParaRPr lang="sv-SE"/>
          </a:p>
        </p:txBody>
      </p:sp>
    </p:spTree>
    <p:extLst>
      <p:ext uri="{BB962C8B-B14F-4D97-AF65-F5344CB8AC3E}">
        <p14:creationId xmlns:p14="http://schemas.microsoft.com/office/powerpoint/2010/main" val="215546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D0D2B7-872B-6F7B-20C4-BDB81F771A2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28025FF-C559-7F52-B823-0E0B500AC51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0705489-3457-FF08-D88A-0FB68FD6D52D}"/>
              </a:ext>
            </a:extLst>
          </p:cNvPr>
          <p:cNvSpPr>
            <a:spLocks noGrp="1"/>
          </p:cNvSpPr>
          <p:nvPr>
            <p:ph type="ftr" sz="quarter" idx="11"/>
          </p:nvPr>
        </p:nvSpPr>
        <p:spPr>
          <a:xfrm>
            <a:off x="0" y="6356350"/>
            <a:ext cx="12192000" cy="365125"/>
          </a:xfrm>
        </p:spPr>
        <p:txBody>
          <a:bodyPr/>
          <a:lstStyle/>
          <a:p>
            <a:endParaRPr lang="sv-SE"/>
          </a:p>
        </p:txBody>
      </p:sp>
    </p:spTree>
    <p:extLst>
      <p:ext uri="{BB962C8B-B14F-4D97-AF65-F5344CB8AC3E}">
        <p14:creationId xmlns:p14="http://schemas.microsoft.com/office/powerpoint/2010/main" val="1311762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9BACF34-E1B9-EE26-4D6F-6CA32DEC035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0CF83AB-4024-51D0-CBE3-CC282AA3531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31EB8B3C-F23A-C934-A7FF-D228E837250C}"/>
              </a:ext>
            </a:extLst>
          </p:cNvPr>
          <p:cNvSpPr>
            <a:spLocks noGrp="1"/>
          </p:cNvSpPr>
          <p:nvPr>
            <p:ph type="ftr" sz="quarter" idx="11"/>
          </p:nvPr>
        </p:nvSpPr>
        <p:spPr>
          <a:xfrm>
            <a:off x="0" y="6356350"/>
            <a:ext cx="12192000" cy="365125"/>
          </a:xfrm>
        </p:spPr>
        <p:txBody>
          <a:bodyPr/>
          <a:lstStyle/>
          <a:p>
            <a:endParaRPr lang="sv-SE"/>
          </a:p>
        </p:txBody>
      </p:sp>
    </p:spTree>
    <p:extLst>
      <p:ext uri="{BB962C8B-B14F-4D97-AF65-F5344CB8AC3E}">
        <p14:creationId xmlns:p14="http://schemas.microsoft.com/office/powerpoint/2010/main" val="2680064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Rubrik text vi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E550A2EB-779F-ED44-B6EC-279CDD2AE107}"/>
              </a:ext>
            </a:extLst>
          </p:cNvPr>
          <p:cNvSpPr/>
          <p:nvPr userDrawn="1"/>
        </p:nvSpPr>
        <p:spPr>
          <a:xfrm>
            <a:off x="147918" y="149086"/>
            <a:ext cx="11887200" cy="6177069"/>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text 7">
            <a:extLst>
              <a:ext uri="{FF2B5EF4-FFF2-40B4-BE49-F238E27FC236}">
                <a16:creationId xmlns:a16="http://schemas.microsoft.com/office/drawing/2014/main" id="{0B5125E8-048C-2C4F-86CA-452E7A2900A0}"/>
              </a:ext>
            </a:extLst>
          </p:cNvPr>
          <p:cNvSpPr>
            <a:spLocks noGrp="1"/>
          </p:cNvSpPr>
          <p:nvPr>
            <p:ph type="body" sz="quarter" idx="10" hasCustomPrompt="1"/>
          </p:nvPr>
        </p:nvSpPr>
        <p:spPr>
          <a:xfrm>
            <a:off x="479426" y="441325"/>
            <a:ext cx="11233150" cy="654144"/>
          </a:xfrm>
          <a:prstGeom prst="rect">
            <a:avLst/>
          </a:prstGeom>
          <a:noFill/>
        </p:spPr>
        <p:txBody>
          <a:bodyPr lIns="0" tIns="0" rIns="0" bIns="0" anchor="t" anchorCtr="0"/>
          <a:lstStyle>
            <a:lvl1pPr marL="0" indent="0">
              <a:buFontTx/>
              <a:buNone/>
              <a:defRPr sz="3200" b="1">
                <a:solidFill>
                  <a:schemeClr val="accent1"/>
                </a:solidFill>
              </a:defRPr>
            </a:lvl1pPr>
          </a:lstStyle>
          <a:p>
            <a:r>
              <a:rPr lang="sv-SE" dirty="0"/>
              <a:t>Rubrik på en rad</a:t>
            </a:r>
          </a:p>
        </p:txBody>
      </p:sp>
      <p:sp>
        <p:nvSpPr>
          <p:cNvPr id="6" name="Platshållare för text 5">
            <a:extLst>
              <a:ext uri="{FF2B5EF4-FFF2-40B4-BE49-F238E27FC236}">
                <a16:creationId xmlns:a16="http://schemas.microsoft.com/office/drawing/2014/main" id="{D2BBD095-77EB-B340-A782-24AA3B7E4C53}"/>
              </a:ext>
            </a:extLst>
          </p:cNvPr>
          <p:cNvSpPr>
            <a:spLocks noGrp="1"/>
          </p:cNvSpPr>
          <p:nvPr>
            <p:ph type="body" sz="quarter" idx="11" hasCustomPrompt="1"/>
          </p:nvPr>
        </p:nvSpPr>
        <p:spPr>
          <a:xfrm>
            <a:off x="479425" y="1261559"/>
            <a:ext cx="11233150" cy="4822370"/>
          </a:xfrm>
          <a:prstGeom prst="rect">
            <a:avLst/>
          </a:prstGeom>
        </p:spPr>
        <p:txBody>
          <a:bodyPr lIns="0" tIns="0" rIns="0" bIns="0"/>
          <a:lstStyle>
            <a:lvl1pPr marL="0" indent="0">
              <a:lnSpc>
                <a:spcPct val="120000"/>
              </a:lnSpc>
              <a:buFontTx/>
              <a:buNone/>
              <a:defRPr sz="1800" i="0">
                <a:solidFill>
                  <a:schemeClr val="accent1"/>
                </a:solidFill>
              </a:defRPr>
            </a:lvl1pPr>
          </a:lstStyle>
          <a:p>
            <a:r>
              <a:rPr lang="sv-SE" dirty="0"/>
              <a:t>Redigera format för ingresstext</a:t>
            </a:r>
          </a:p>
        </p:txBody>
      </p:sp>
    </p:spTree>
    <p:extLst>
      <p:ext uri="{BB962C8B-B14F-4D97-AF65-F5344CB8AC3E}">
        <p14:creationId xmlns:p14="http://schemas.microsoft.com/office/powerpoint/2010/main" val="3757351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0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BF41318-3728-A05D-CE48-745174A44678}"/>
              </a:ext>
            </a:extLst>
          </p:cNvPr>
          <p:cNvSpPr/>
          <p:nvPr userDrawn="1"/>
        </p:nvSpPr>
        <p:spPr>
          <a:xfrm>
            <a:off x="0" y="6274340"/>
            <a:ext cx="12192000" cy="583660"/>
          </a:xfrm>
          <a:prstGeom prst="rect">
            <a:avLst/>
          </a:prstGeom>
          <a:solidFill>
            <a:srgbClr val="66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F40C43B-BE5E-7B6C-BB83-9B0C4668E5F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7929816-7ACB-0C97-29B7-47CA50BA62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5" name="Platshållare för sidfot 4">
            <a:extLst>
              <a:ext uri="{FF2B5EF4-FFF2-40B4-BE49-F238E27FC236}">
                <a16:creationId xmlns:a16="http://schemas.microsoft.com/office/drawing/2014/main" id="{309A415A-8E7B-AC7E-548B-0CA4C4F731C0}"/>
              </a:ext>
            </a:extLst>
          </p:cNvPr>
          <p:cNvSpPr>
            <a:spLocks noGrp="1"/>
          </p:cNvSpPr>
          <p:nvPr>
            <p:ph type="ftr" sz="quarter" idx="11"/>
          </p:nvPr>
        </p:nvSpPr>
        <p:spPr>
          <a:xfrm>
            <a:off x="116733" y="6356350"/>
            <a:ext cx="11926110" cy="365125"/>
          </a:xfrm>
        </p:spPr>
        <p:txBody>
          <a:bodyPr/>
          <a:lstStyle/>
          <a:p>
            <a:endParaRPr lang="sv-SE"/>
          </a:p>
        </p:txBody>
      </p:sp>
    </p:spTree>
    <p:extLst>
      <p:ext uri="{BB962C8B-B14F-4D97-AF65-F5344CB8AC3E}">
        <p14:creationId xmlns:p14="http://schemas.microsoft.com/office/powerpoint/2010/main" val="120424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BF41318-3728-A05D-CE48-745174A44678}"/>
              </a:ext>
            </a:extLst>
          </p:cNvPr>
          <p:cNvSpPr/>
          <p:nvPr userDrawn="1"/>
        </p:nvSpPr>
        <p:spPr>
          <a:xfrm>
            <a:off x="0" y="6274340"/>
            <a:ext cx="12192000" cy="583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F40C43B-BE5E-7B6C-BB83-9B0C4668E5F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7929816-7ACB-0C97-29B7-47CA50BA62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5" name="Platshållare för sidfot 4">
            <a:extLst>
              <a:ext uri="{FF2B5EF4-FFF2-40B4-BE49-F238E27FC236}">
                <a16:creationId xmlns:a16="http://schemas.microsoft.com/office/drawing/2014/main" id="{309A415A-8E7B-AC7E-548B-0CA4C4F731C0}"/>
              </a:ext>
            </a:extLst>
          </p:cNvPr>
          <p:cNvSpPr>
            <a:spLocks noGrp="1"/>
          </p:cNvSpPr>
          <p:nvPr>
            <p:ph type="ftr" sz="quarter" idx="11"/>
          </p:nvPr>
        </p:nvSpPr>
        <p:spPr>
          <a:xfrm>
            <a:off x="116733" y="6356350"/>
            <a:ext cx="11926110" cy="365125"/>
          </a:xfrm>
        </p:spPr>
        <p:txBody>
          <a:bodyPr/>
          <a:lstStyle/>
          <a:p>
            <a:endParaRPr lang="sv-SE"/>
          </a:p>
        </p:txBody>
      </p:sp>
      <p:pic>
        <p:nvPicPr>
          <p:cNvPr id="6" name="Bildobjekt 5">
            <a:extLst>
              <a:ext uri="{FF2B5EF4-FFF2-40B4-BE49-F238E27FC236}">
                <a16:creationId xmlns:a16="http://schemas.microsoft.com/office/drawing/2014/main" id="{490E6ADD-569D-4CB9-0751-AE997BDAA835}"/>
              </a:ext>
            </a:extLst>
          </p:cNvPr>
          <p:cNvPicPr>
            <a:picLocks noChangeAspect="1"/>
          </p:cNvPicPr>
          <p:nvPr userDrawn="1"/>
        </p:nvPicPr>
        <p:blipFill>
          <a:blip r:embed="rId2"/>
          <a:stretch>
            <a:fillRect/>
          </a:stretch>
        </p:blipFill>
        <p:spPr>
          <a:xfrm>
            <a:off x="10733502" y="136526"/>
            <a:ext cx="1389534" cy="1332352"/>
          </a:xfrm>
          <a:prstGeom prst="rect">
            <a:avLst/>
          </a:prstGeom>
        </p:spPr>
      </p:pic>
    </p:spTree>
    <p:extLst>
      <p:ext uri="{BB962C8B-B14F-4D97-AF65-F5344CB8AC3E}">
        <p14:creationId xmlns:p14="http://schemas.microsoft.com/office/powerpoint/2010/main" val="102456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BF41318-3728-A05D-CE48-745174A44678}"/>
              </a:ext>
            </a:extLst>
          </p:cNvPr>
          <p:cNvSpPr/>
          <p:nvPr userDrawn="1"/>
        </p:nvSpPr>
        <p:spPr>
          <a:xfrm>
            <a:off x="0" y="6274340"/>
            <a:ext cx="12192000" cy="5836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F40C43B-BE5E-7B6C-BB83-9B0C4668E5F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7929816-7ACB-0C97-29B7-47CA50BA62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5" name="Platshållare för sidfot 4">
            <a:extLst>
              <a:ext uri="{FF2B5EF4-FFF2-40B4-BE49-F238E27FC236}">
                <a16:creationId xmlns:a16="http://schemas.microsoft.com/office/drawing/2014/main" id="{309A415A-8E7B-AC7E-548B-0CA4C4F731C0}"/>
              </a:ext>
            </a:extLst>
          </p:cNvPr>
          <p:cNvSpPr>
            <a:spLocks noGrp="1"/>
          </p:cNvSpPr>
          <p:nvPr>
            <p:ph type="ftr" sz="quarter" idx="11"/>
          </p:nvPr>
        </p:nvSpPr>
        <p:spPr>
          <a:xfrm>
            <a:off x="116733" y="6356350"/>
            <a:ext cx="11926110" cy="365125"/>
          </a:xfrm>
        </p:spPr>
        <p:txBody>
          <a:bodyPr/>
          <a:lstStyle/>
          <a:p>
            <a:endParaRPr lang="sv-SE"/>
          </a:p>
        </p:txBody>
      </p:sp>
      <p:pic>
        <p:nvPicPr>
          <p:cNvPr id="6" name="Bildobjekt 5">
            <a:extLst>
              <a:ext uri="{FF2B5EF4-FFF2-40B4-BE49-F238E27FC236}">
                <a16:creationId xmlns:a16="http://schemas.microsoft.com/office/drawing/2014/main" id="{0FFC6236-8866-5895-A22C-D2C8751CA05E}"/>
              </a:ext>
            </a:extLst>
          </p:cNvPr>
          <p:cNvPicPr>
            <a:picLocks noChangeAspect="1"/>
          </p:cNvPicPr>
          <p:nvPr userDrawn="1"/>
        </p:nvPicPr>
        <p:blipFill>
          <a:blip r:embed="rId2"/>
          <a:stretch>
            <a:fillRect/>
          </a:stretch>
        </p:blipFill>
        <p:spPr>
          <a:xfrm>
            <a:off x="10887689" y="125280"/>
            <a:ext cx="1159330" cy="1187955"/>
          </a:xfrm>
          <a:prstGeom prst="rect">
            <a:avLst/>
          </a:prstGeom>
        </p:spPr>
      </p:pic>
    </p:spTree>
    <p:extLst>
      <p:ext uri="{BB962C8B-B14F-4D97-AF65-F5344CB8AC3E}">
        <p14:creationId xmlns:p14="http://schemas.microsoft.com/office/powerpoint/2010/main" val="266474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5B84D1E2-CD68-407C-2D92-127038B791C2}"/>
              </a:ext>
            </a:extLst>
          </p:cNvPr>
          <p:cNvSpPr>
            <a:spLocks noGrp="1"/>
          </p:cNvSpPr>
          <p:nvPr>
            <p:ph type="ftr" sz="quarter" idx="11"/>
          </p:nvPr>
        </p:nvSpPr>
        <p:spPr>
          <a:xfrm>
            <a:off x="0" y="6356350"/>
            <a:ext cx="12192000" cy="365125"/>
          </a:xfrm>
        </p:spPr>
        <p:txBody>
          <a:bodyPr/>
          <a:lstStyle/>
          <a:p>
            <a:endParaRPr lang="sv-SE"/>
          </a:p>
        </p:txBody>
      </p:sp>
      <p:pic>
        <p:nvPicPr>
          <p:cNvPr id="4" name="Bildobjekt 3">
            <a:extLst>
              <a:ext uri="{FF2B5EF4-FFF2-40B4-BE49-F238E27FC236}">
                <a16:creationId xmlns:a16="http://schemas.microsoft.com/office/drawing/2014/main" id="{E7800130-30CC-55C7-8970-94AD060B3D59}"/>
              </a:ext>
            </a:extLst>
          </p:cNvPr>
          <p:cNvPicPr>
            <a:picLocks noChangeAspect="1"/>
          </p:cNvPicPr>
          <p:nvPr userDrawn="1"/>
        </p:nvPicPr>
        <p:blipFill>
          <a:blip r:embed="rId2"/>
          <a:stretch>
            <a:fillRect/>
          </a:stretch>
        </p:blipFill>
        <p:spPr>
          <a:xfrm>
            <a:off x="121547" y="5792286"/>
            <a:ext cx="2143424" cy="409632"/>
          </a:xfrm>
          <a:prstGeom prst="rect">
            <a:avLst/>
          </a:prstGeom>
        </p:spPr>
      </p:pic>
    </p:spTree>
    <p:extLst>
      <p:ext uri="{BB962C8B-B14F-4D97-AF65-F5344CB8AC3E}">
        <p14:creationId xmlns:p14="http://schemas.microsoft.com/office/powerpoint/2010/main" val="398466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5B84D1E2-CD68-407C-2D92-127038B791C2}"/>
              </a:ext>
            </a:extLst>
          </p:cNvPr>
          <p:cNvSpPr>
            <a:spLocks noGrp="1"/>
          </p:cNvSpPr>
          <p:nvPr>
            <p:ph type="ftr" sz="quarter" idx="11"/>
          </p:nvPr>
        </p:nvSpPr>
        <p:spPr>
          <a:xfrm>
            <a:off x="0" y="6356350"/>
            <a:ext cx="12192000" cy="365125"/>
          </a:xfrm>
        </p:spPr>
        <p:txBody>
          <a:bodyPr/>
          <a:lstStyle/>
          <a:p>
            <a:endParaRPr lang="sv-SE"/>
          </a:p>
        </p:txBody>
      </p:sp>
    </p:spTree>
    <p:extLst>
      <p:ext uri="{BB962C8B-B14F-4D97-AF65-F5344CB8AC3E}">
        <p14:creationId xmlns:p14="http://schemas.microsoft.com/office/powerpoint/2010/main" val="93638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E305B9-D5C2-4F6F-C4CA-BA8B5FB2ED4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9A9716B-EA9F-ECC7-945B-16632AB6CD5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B8A184F2-A8FD-CD99-210B-544872A37484}"/>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30307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48B708-A0AB-8D55-F22F-09F05A895FC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3ADFBD5-65A5-4A01-51DE-680F891D1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a:extLst>
              <a:ext uri="{FF2B5EF4-FFF2-40B4-BE49-F238E27FC236}">
                <a16:creationId xmlns:a16="http://schemas.microsoft.com/office/drawing/2014/main" id="{82DDFBC4-9686-F9C7-529E-B1BD0721CDCA}"/>
              </a:ext>
            </a:extLst>
          </p:cNvPr>
          <p:cNvSpPr>
            <a:spLocks noGrp="1"/>
          </p:cNvSpPr>
          <p:nvPr>
            <p:ph type="ftr" sz="quarter" idx="11"/>
          </p:nvPr>
        </p:nvSpPr>
        <p:spPr>
          <a:xfrm>
            <a:off x="0" y="6356350"/>
            <a:ext cx="12192000" cy="365125"/>
          </a:xfrm>
        </p:spPr>
        <p:txBody>
          <a:bodyPr/>
          <a:lstStyle/>
          <a:p>
            <a:endParaRPr lang="sv-SE"/>
          </a:p>
        </p:txBody>
      </p:sp>
    </p:spTree>
    <p:extLst>
      <p:ext uri="{BB962C8B-B14F-4D97-AF65-F5344CB8AC3E}">
        <p14:creationId xmlns:p14="http://schemas.microsoft.com/office/powerpoint/2010/main" val="109866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35FD5-8E69-D37E-7B7D-6D49BA8192F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7199B26-68C7-BA29-4CA1-A3A2B38F5CA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1F9B21B-C649-546D-3B3E-4002FEA5430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799F9AA3-CBA5-206E-B704-C219B1DBBD2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3835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8C9CEA-7005-515C-1F9F-85F34B662313}"/>
              </a:ext>
            </a:extLst>
          </p:cNvPr>
          <p:cNvSpPr/>
          <p:nvPr userDrawn="1"/>
        </p:nvSpPr>
        <p:spPr>
          <a:xfrm>
            <a:off x="0" y="6274340"/>
            <a:ext cx="12192000" cy="583660"/>
          </a:xfrm>
          <a:prstGeom prst="rect">
            <a:avLst/>
          </a:prstGeom>
          <a:solidFill>
            <a:srgbClr val="66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1DB0B08B-0549-6894-F8AB-B9DFC99171A3}"/>
              </a:ext>
            </a:extLst>
          </p:cNvPr>
          <p:cNvSpPr>
            <a:spLocks noGrp="1"/>
          </p:cNvSpPr>
          <p:nvPr>
            <p:ph type="title"/>
          </p:nvPr>
        </p:nvSpPr>
        <p:spPr>
          <a:xfrm>
            <a:off x="838200" y="365125"/>
            <a:ext cx="10049234"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D5D28B5-F929-DAE7-9868-295C08E85E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12444231-F21E-601F-419B-E4AEA7C0F3D6}"/>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pic>
        <p:nvPicPr>
          <p:cNvPr id="9" name="Bildobjekt 8">
            <a:extLst>
              <a:ext uri="{FF2B5EF4-FFF2-40B4-BE49-F238E27FC236}">
                <a16:creationId xmlns:a16="http://schemas.microsoft.com/office/drawing/2014/main" id="{D1F2A437-E31E-FE8E-A491-AF7AABC18164}"/>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887434" y="219211"/>
            <a:ext cx="1103238" cy="1079432"/>
          </a:xfrm>
          <a:prstGeom prst="rect">
            <a:avLst/>
          </a:prstGeom>
        </p:spPr>
      </p:pic>
    </p:spTree>
    <p:extLst>
      <p:ext uri="{BB962C8B-B14F-4D97-AF65-F5344CB8AC3E}">
        <p14:creationId xmlns:p14="http://schemas.microsoft.com/office/powerpoint/2010/main" val="130039578"/>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2" r:id="rId3"/>
    <p:sldLayoutId id="2147483663" r:id="rId4"/>
    <p:sldLayoutId id="2147483660" r:id="rId5"/>
    <p:sldLayoutId id="2147483661" r:id="rId6"/>
    <p:sldLayoutId id="2147483650" r:id="rId7"/>
    <p:sldLayoutId id="2147483651" r:id="rId8"/>
    <p:sldLayoutId id="2147483652" r:id="rId9"/>
    <p:sldLayoutId id="2147483653" r:id="rId10"/>
    <p:sldLayoutId id="2147483654" r:id="rId11"/>
    <p:sldLayoutId id="2147483656" r:id="rId12"/>
    <p:sldLayoutId id="2147483657" r:id="rId13"/>
    <p:sldLayoutId id="2147483658" r:id="rId14"/>
    <p:sldLayoutId id="2147483659" r:id="rId15"/>
    <p:sldLayoutId id="2147483665" r:id="rId16"/>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72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9235242-49DE-4740-FF25-7C1A16C6B64C}"/>
              </a:ext>
            </a:extLst>
          </p:cNvPr>
          <p:cNvSpPr>
            <a:spLocks noGrp="1"/>
          </p:cNvSpPr>
          <p:nvPr>
            <p:ph type="body" sz="quarter" idx="10"/>
          </p:nvPr>
        </p:nvSpPr>
        <p:spPr/>
        <p:txBody>
          <a:bodyPr/>
          <a:lstStyle/>
          <a:p>
            <a:r>
              <a:rPr lang="sv-SE" dirty="0"/>
              <a:t>Så här tyckte ni…</a:t>
            </a:r>
          </a:p>
        </p:txBody>
      </p:sp>
    </p:spTree>
    <p:extLst>
      <p:ext uri="{BB962C8B-B14F-4D97-AF65-F5344CB8AC3E}">
        <p14:creationId xmlns:p14="http://schemas.microsoft.com/office/powerpoint/2010/main" val="392302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87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DBDF736A-614C-1AB7-968F-9BC1A8EBB5B7}"/>
              </a:ext>
            </a:extLst>
          </p:cNvPr>
          <p:cNvSpPr txBox="1"/>
          <p:nvPr/>
        </p:nvSpPr>
        <p:spPr>
          <a:xfrm>
            <a:off x="1200172" y="3641183"/>
            <a:ext cx="8004897" cy="830997"/>
          </a:xfrm>
          <a:prstGeom prst="rect">
            <a:avLst/>
          </a:prstGeom>
          <a:noFill/>
        </p:spPr>
        <p:txBody>
          <a:bodyPr wrap="square" rtlCol="0">
            <a:spAutoFit/>
          </a:bodyPr>
          <a:lstStyle/>
          <a:p>
            <a:r>
              <a:rPr lang="sv-SE" sz="4800" b="1" dirty="0">
                <a:latin typeface="Arial" panose="020B0604020202020204" pitchFamily="34" charset="0"/>
                <a:cs typeface="Arial" panose="020B0604020202020204" pitchFamily="34" charset="0"/>
              </a:rPr>
              <a:t>Hjälp eller stjälp? </a:t>
            </a:r>
            <a:endParaRPr lang="sv-SE" sz="2800" b="1" dirty="0">
              <a:latin typeface="Arial" panose="020B0604020202020204" pitchFamily="34" charset="0"/>
              <a:cs typeface="Arial" panose="020B0604020202020204" pitchFamily="34" charset="0"/>
            </a:endParaRPr>
          </a:p>
        </p:txBody>
      </p:sp>
      <p:sp>
        <p:nvSpPr>
          <p:cNvPr id="2" name="textruta 1">
            <a:extLst>
              <a:ext uri="{FF2B5EF4-FFF2-40B4-BE49-F238E27FC236}">
                <a16:creationId xmlns:a16="http://schemas.microsoft.com/office/drawing/2014/main" id="{D759B7A9-A657-DD6D-07FC-A42C3B3D9B92}"/>
              </a:ext>
            </a:extLst>
          </p:cNvPr>
          <p:cNvSpPr txBox="1"/>
          <p:nvPr/>
        </p:nvSpPr>
        <p:spPr>
          <a:xfrm>
            <a:off x="1164021" y="5005015"/>
            <a:ext cx="8201025" cy="707886"/>
          </a:xfrm>
          <a:prstGeom prst="rect">
            <a:avLst/>
          </a:prstGeom>
          <a:noFill/>
        </p:spPr>
        <p:txBody>
          <a:bodyPr wrap="square">
            <a:spAutoFit/>
          </a:bodyPr>
          <a:lstStyle/>
          <a:p>
            <a:r>
              <a:rPr lang="sv-SE" sz="2000" dirty="0">
                <a:latin typeface="Arial" panose="020B0604020202020204" pitchFamily="34" charset="0"/>
                <a:cs typeface="Arial" panose="020B0604020202020204" pitchFamily="34" charset="0"/>
              </a:rPr>
              <a:t>4 av 10 motoriserade resor ska vara kollektiva 2030 </a:t>
            </a:r>
          </a:p>
          <a:p>
            <a:r>
              <a:rPr lang="sv-SE" sz="2000" dirty="0">
                <a:latin typeface="Arial" panose="020B0604020202020204" pitchFamily="34" charset="0"/>
                <a:cs typeface="Arial" panose="020B0604020202020204" pitchFamily="34" charset="0"/>
              </a:rPr>
              <a:t>– vilka aktuella lagförslag hjälper eller stjälper oss på vägen framåt?</a:t>
            </a:r>
          </a:p>
        </p:txBody>
      </p:sp>
      <p:pic>
        <p:nvPicPr>
          <p:cNvPr id="1026" name="Picture 2">
            <a:extLst>
              <a:ext uri="{FF2B5EF4-FFF2-40B4-BE49-F238E27FC236}">
                <a16:creationId xmlns:a16="http://schemas.microsoft.com/office/drawing/2014/main" id="{A732D0D9-434A-155A-4368-34CED923F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021" y="205849"/>
            <a:ext cx="8077200"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37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utomhus, moln, himmel, Vägmärken&#10;&#10;Automatiskt genererad beskrivning">
            <a:extLst>
              <a:ext uri="{FF2B5EF4-FFF2-40B4-BE49-F238E27FC236}">
                <a16:creationId xmlns:a16="http://schemas.microsoft.com/office/drawing/2014/main" id="{2B1D0EEB-8027-C6C7-34FB-FE6473EDA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48" y="1371600"/>
            <a:ext cx="5662749" cy="3775166"/>
          </a:xfrm>
          <a:prstGeom prst="rect">
            <a:avLst/>
          </a:prstGeom>
        </p:spPr>
      </p:pic>
      <p:sp>
        <p:nvSpPr>
          <p:cNvPr id="8" name="textruta 7">
            <a:extLst>
              <a:ext uri="{FF2B5EF4-FFF2-40B4-BE49-F238E27FC236}">
                <a16:creationId xmlns:a16="http://schemas.microsoft.com/office/drawing/2014/main" id="{B158F8BA-89AF-2692-1F52-188475DB321D}"/>
              </a:ext>
            </a:extLst>
          </p:cNvPr>
          <p:cNvSpPr txBox="1"/>
          <p:nvPr/>
        </p:nvSpPr>
        <p:spPr>
          <a:xfrm>
            <a:off x="6717575" y="2099778"/>
            <a:ext cx="5156563" cy="3046988"/>
          </a:xfrm>
          <a:prstGeom prst="rect">
            <a:avLst/>
          </a:prstGeom>
          <a:noFill/>
        </p:spPr>
        <p:txBody>
          <a:bodyPr wrap="square">
            <a:spAutoFit/>
          </a:bodyPr>
          <a:lstStyle/>
          <a:p>
            <a:pPr lvl="0" indent="-342900">
              <a:buFont typeface="+mj-lt"/>
              <a:buAutoNum type="arabicPeriod"/>
            </a:pPr>
            <a:r>
              <a:rPr lang="sv-SE" sz="2400" dirty="0">
                <a:latin typeface="Arial" panose="020B0604020202020204" pitchFamily="34" charset="0"/>
                <a:cs typeface="Arial" panose="020B0604020202020204" pitchFamily="34" charset="0"/>
              </a:rPr>
              <a:t>Vad är förslaget?</a:t>
            </a:r>
            <a:br>
              <a:rPr lang="sv-SE" sz="24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a:p>
            <a:pPr lvl="0" indent="-342900">
              <a:buFont typeface="+mj-lt"/>
              <a:buAutoNum type="arabicPeriod"/>
            </a:pPr>
            <a:r>
              <a:rPr lang="sv-SE" sz="2400" dirty="0">
                <a:latin typeface="Arial" panose="020B0604020202020204" pitchFamily="34" charset="0"/>
                <a:cs typeface="Arial" panose="020B0604020202020204" pitchFamily="34" charset="0"/>
              </a:rPr>
              <a:t>Är det bra eller dåligt?</a:t>
            </a:r>
            <a:br>
              <a:rPr lang="sv-SE" sz="24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a:p>
            <a:pPr lvl="0" indent="-342900">
              <a:buFont typeface="+mj-lt"/>
              <a:buAutoNum type="arabicPeriod"/>
            </a:pPr>
            <a:r>
              <a:rPr lang="sv-SE" sz="2400" dirty="0">
                <a:latin typeface="Arial" panose="020B0604020202020204" pitchFamily="34" charset="0"/>
                <a:cs typeface="Arial" panose="020B0604020202020204" pitchFamily="34" charset="0"/>
              </a:rPr>
              <a:t>Vad krävs för att det ska bli bra?</a:t>
            </a:r>
            <a:br>
              <a:rPr lang="sv-SE" sz="24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a:p>
            <a:pPr lvl="0" indent="-342900">
              <a:spcAft>
                <a:spcPts val="1200"/>
              </a:spcAft>
              <a:buFont typeface="+mj-lt"/>
              <a:buAutoNum type="arabicPeriod"/>
            </a:pPr>
            <a:r>
              <a:rPr lang="sv-SE" sz="2400" dirty="0">
                <a:latin typeface="Arial" panose="020B0604020202020204" pitchFamily="34" charset="0"/>
                <a:cs typeface="Arial" panose="020B0604020202020204" pitchFamily="34" charset="0"/>
              </a:rPr>
              <a:t>Vilka konsekvenser får det för kollektivtrafikens resenärer? </a:t>
            </a:r>
          </a:p>
        </p:txBody>
      </p:sp>
    </p:spTree>
    <p:extLst>
      <p:ext uri="{BB962C8B-B14F-4D97-AF65-F5344CB8AC3E}">
        <p14:creationId xmlns:p14="http://schemas.microsoft.com/office/powerpoint/2010/main" val="3729264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pår, utomhus, transport, tåg&#10;&#10;Automatiskt genererad beskrivning">
            <a:extLst>
              <a:ext uri="{FF2B5EF4-FFF2-40B4-BE49-F238E27FC236}">
                <a16:creationId xmlns:a16="http://schemas.microsoft.com/office/drawing/2014/main" id="{E41C832F-022B-4004-993B-B1A8570255F3}"/>
              </a:ext>
            </a:extLst>
          </p:cNvPr>
          <p:cNvPicPr>
            <a:picLocks noChangeAspect="1"/>
          </p:cNvPicPr>
          <p:nvPr/>
        </p:nvPicPr>
        <p:blipFill rotWithShape="1">
          <a:blip r:embed="rId3">
            <a:extLst>
              <a:ext uri="{28A0092B-C50C-407E-A947-70E740481C1C}">
                <a14:useLocalDpi xmlns:a14="http://schemas.microsoft.com/office/drawing/2010/main" val="0"/>
              </a:ext>
            </a:extLst>
          </a:blip>
          <a:srcRect l="3442" r="3651" b="-1"/>
          <a:stretch/>
        </p:blipFill>
        <p:spPr>
          <a:xfrm>
            <a:off x="20" y="1282"/>
            <a:ext cx="12191980" cy="6856718"/>
          </a:xfrm>
          <a:prstGeom prst="rect">
            <a:avLst/>
          </a:prstGeom>
        </p:spPr>
      </p:pic>
      <p:sp>
        <p:nvSpPr>
          <p:cNvPr id="5" name="textruta 4">
            <a:extLst>
              <a:ext uri="{FF2B5EF4-FFF2-40B4-BE49-F238E27FC236}">
                <a16:creationId xmlns:a16="http://schemas.microsoft.com/office/drawing/2014/main" id="{AAAF1E01-9936-452E-982E-65C8820E5B00}"/>
              </a:ext>
            </a:extLst>
          </p:cNvPr>
          <p:cNvSpPr txBox="1"/>
          <p:nvPr/>
        </p:nvSpPr>
        <p:spPr>
          <a:xfrm>
            <a:off x="248575" y="4651899"/>
            <a:ext cx="7627409"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1" i="0" u="none" strike="noStrike" kern="1200" cap="none" spc="2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Inriktningsunderlag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1" i="0" u="none" strike="noStrike" kern="1200" cap="none" spc="2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nationell plan</a:t>
            </a:r>
            <a:endParaRPr kumimoji="0" lang="sv-SE"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175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67B2D77-EF37-8557-C0BF-B462DA7A2ECF}"/>
              </a:ext>
            </a:extLst>
          </p:cNvPr>
          <p:cNvPicPr>
            <a:picLocks noChangeAspect="1"/>
          </p:cNvPicPr>
          <p:nvPr/>
        </p:nvPicPr>
        <p:blipFill>
          <a:blip r:embed="rId3"/>
          <a:stretch>
            <a:fillRect/>
          </a:stretch>
        </p:blipFill>
        <p:spPr>
          <a:xfrm>
            <a:off x="16084" y="0"/>
            <a:ext cx="12159831" cy="6858000"/>
          </a:xfrm>
          <a:prstGeom prst="rect">
            <a:avLst/>
          </a:prstGeom>
        </p:spPr>
      </p:pic>
      <p:sp>
        <p:nvSpPr>
          <p:cNvPr id="6" name="textruta 5">
            <a:extLst>
              <a:ext uri="{FF2B5EF4-FFF2-40B4-BE49-F238E27FC236}">
                <a16:creationId xmlns:a16="http://schemas.microsoft.com/office/drawing/2014/main" id="{689D5D57-3E2B-CA2B-B676-A8A0744B86BC}"/>
              </a:ext>
            </a:extLst>
          </p:cNvPr>
          <p:cNvSpPr txBox="1"/>
          <p:nvPr/>
        </p:nvSpPr>
        <p:spPr>
          <a:xfrm>
            <a:off x="2632988" y="495247"/>
            <a:ext cx="812331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EU:s körkortsdirektiv</a:t>
            </a:r>
          </a:p>
        </p:txBody>
      </p:sp>
    </p:spTree>
    <p:extLst>
      <p:ext uri="{BB962C8B-B14F-4D97-AF65-F5344CB8AC3E}">
        <p14:creationId xmlns:p14="http://schemas.microsoft.com/office/powerpoint/2010/main" val="377452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a:extLst>
              <a:ext uri="{FF2B5EF4-FFF2-40B4-BE49-F238E27FC236}">
                <a16:creationId xmlns:a16="http://schemas.microsoft.com/office/drawing/2014/main" id="{FB57D577-A555-42E8-B1C9-95C9CD2BBAE9}"/>
              </a:ext>
            </a:extLst>
          </p:cNvPr>
          <p:cNvSpPr txBox="1"/>
          <p:nvPr/>
        </p:nvSpPr>
        <p:spPr>
          <a:xfrm>
            <a:off x="838200" y="365125"/>
            <a:ext cx="10049234"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sv-SE" sz="4400" b="1" i="0" u="none" strike="noStrike" kern="1200" cap="none" spc="20" normalizeH="0" baseline="0" noProof="0" dirty="0">
                <a:ln>
                  <a:noFill/>
                </a:ln>
                <a:effectLst/>
                <a:uLnTx/>
                <a:uFillTx/>
                <a:latin typeface="+mj-lt"/>
                <a:ea typeface="+mj-ea"/>
                <a:cs typeface="+mj-cs"/>
              </a:rPr>
              <a:t>Förbud mot att transportera personer </a:t>
            </a:r>
            <a:br>
              <a:rPr kumimoji="0" lang="sv-SE" sz="4400" b="1" i="0" u="none" strike="noStrike" kern="1200" cap="none" spc="20" normalizeH="0" baseline="0" noProof="0" dirty="0">
                <a:ln>
                  <a:noFill/>
                </a:ln>
                <a:effectLst/>
                <a:uLnTx/>
                <a:uFillTx/>
                <a:latin typeface="+mj-lt"/>
                <a:ea typeface="+mj-ea"/>
                <a:cs typeface="+mj-cs"/>
              </a:rPr>
            </a:br>
            <a:r>
              <a:rPr kumimoji="0" lang="sv-SE" sz="4400" b="1" i="0" u="none" strike="noStrike" kern="1200" cap="none" spc="20" normalizeH="0" baseline="0" noProof="0" dirty="0">
                <a:ln>
                  <a:noFill/>
                </a:ln>
                <a:effectLst/>
                <a:uLnTx/>
                <a:uFillTx/>
                <a:latin typeface="+mj-lt"/>
                <a:ea typeface="+mj-ea"/>
                <a:cs typeface="+mj-cs"/>
              </a:rPr>
              <a:t>utan giltiga ID-handlingar över gräns</a:t>
            </a:r>
          </a:p>
        </p:txBody>
      </p:sp>
      <p:pic>
        <p:nvPicPr>
          <p:cNvPr id="3" name="Bildobjekt 2" descr="En bild som visar text, bok, Bokomslag, bokbinderi&#10;&#10;Automatiskt genererad beskrivning">
            <a:extLst>
              <a:ext uri="{FF2B5EF4-FFF2-40B4-BE49-F238E27FC236}">
                <a16:creationId xmlns:a16="http://schemas.microsoft.com/office/drawing/2014/main" id="{A0476F0E-6629-A535-280B-C53D17045A67}"/>
              </a:ext>
            </a:extLst>
          </p:cNvPr>
          <p:cNvPicPr>
            <a:picLocks noChangeAspect="1"/>
          </p:cNvPicPr>
          <p:nvPr/>
        </p:nvPicPr>
        <p:blipFill rotWithShape="1">
          <a:blip r:embed="rId3">
            <a:extLst>
              <a:ext uri="{28A0092B-C50C-407E-A947-70E740481C1C}">
                <a14:useLocalDpi xmlns:a14="http://schemas.microsoft.com/office/drawing/2010/main" val="0"/>
              </a:ext>
            </a:extLst>
          </a:blip>
          <a:srcRect t="34373" b="34592"/>
          <a:stretch/>
        </p:blipFill>
        <p:spPr>
          <a:xfrm>
            <a:off x="838200" y="1825625"/>
            <a:ext cx="10515600" cy="4351338"/>
          </a:xfrm>
          <a:prstGeom prst="rect">
            <a:avLst/>
          </a:prstGeom>
          <a:noFill/>
        </p:spPr>
      </p:pic>
    </p:spTree>
    <p:extLst>
      <p:ext uri="{BB962C8B-B14F-4D97-AF65-F5344CB8AC3E}">
        <p14:creationId xmlns:p14="http://schemas.microsoft.com/office/powerpoint/2010/main" val="182317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741295-9613-3C0B-9185-A75B69A94129}"/>
              </a:ext>
            </a:extLst>
          </p:cNvPr>
          <p:cNvSpPr>
            <a:spLocks noGrp="1"/>
          </p:cNvSpPr>
          <p:nvPr>
            <p:ph type="title"/>
          </p:nvPr>
        </p:nvSpPr>
        <p:spPr>
          <a:xfrm>
            <a:off x="838200" y="365125"/>
            <a:ext cx="10049234" cy="1325563"/>
          </a:xfrm>
        </p:spPr>
        <p:txBody>
          <a:bodyPr anchor="ctr">
            <a:normAutofit/>
          </a:bodyPr>
          <a:lstStyle/>
          <a:p>
            <a:r>
              <a:rPr lang="sv-SE" dirty="0"/>
              <a:t>Undanröja hinder för elektrifiering av fordonsflottan – utredning sedan lagförslag?</a:t>
            </a:r>
          </a:p>
        </p:txBody>
      </p:sp>
      <p:pic>
        <p:nvPicPr>
          <p:cNvPr id="5" name="Bildobjekt 4" descr="En bild som visar fordon, transport, utomhus, Landfordon&#10;&#10;Automatiskt genererad beskrivning">
            <a:extLst>
              <a:ext uri="{FF2B5EF4-FFF2-40B4-BE49-F238E27FC236}">
                <a16:creationId xmlns:a16="http://schemas.microsoft.com/office/drawing/2014/main" id="{1B2EBB6C-30AF-296A-F401-30B73917B9A4}"/>
              </a:ext>
            </a:extLst>
          </p:cNvPr>
          <p:cNvPicPr>
            <a:picLocks noChangeAspect="1"/>
          </p:cNvPicPr>
          <p:nvPr/>
        </p:nvPicPr>
        <p:blipFill rotWithShape="1">
          <a:blip r:embed="rId3">
            <a:extLst>
              <a:ext uri="{28A0092B-C50C-407E-A947-70E740481C1C}">
                <a14:useLocalDpi xmlns:a14="http://schemas.microsoft.com/office/drawing/2010/main" val="0"/>
              </a:ext>
            </a:extLst>
          </a:blip>
          <a:srcRect t="28014" b="17179"/>
          <a:stretch/>
        </p:blipFill>
        <p:spPr>
          <a:xfrm>
            <a:off x="838200" y="1825625"/>
            <a:ext cx="10515600" cy="4351338"/>
          </a:xfrm>
          <a:prstGeom prst="rect">
            <a:avLst/>
          </a:prstGeom>
          <a:noFill/>
        </p:spPr>
      </p:pic>
    </p:spTree>
    <p:extLst>
      <p:ext uri="{BB962C8B-B14F-4D97-AF65-F5344CB8AC3E}">
        <p14:creationId xmlns:p14="http://schemas.microsoft.com/office/powerpoint/2010/main" val="2445890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36DB0D-786D-95D9-5335-F369883F16DA}"/>
              </a:ext>
            </a:extLst>
          </p:cNvPr>
          <p:cNvSpPr>
            <a:spLocks noGrp="1"/>
          </p:cNvSpPr>
          <p:nvPr>
            <p:ph type="title"/>
          </p:nvPr>
        </p:nvSpPr>
        <p:spPr>
          <a:xfrm>
            <a:off x="2911278" y="292575"/>
            <a:ext cx="9067362" cy="1325563"/>
          </a:xfrm>
        </p:spPr>
        <p:txBody>
          <a:bodyPr anchor="ctr">
            <a:normAutofit/>
          </a:bodyPr>
          <a:lstStyle/>
          <a:p>
            <a:r>
              <a:rPr lang="sv-SE" dirty="0"/>
              <a:t>Nu behöver vi din hjälp!</a:t>
            </a:r>
          </a:p>
        </p:txBody>
      </p:sp>
      <p:pic>
        <p:nvPicPr>
          <p:cNvPr id="9" name="Bildobjekt 8" descr="En bild som visar text, Mobiltelefon, Portabel kommunikationsenhet, pryl&#10;&#10;Automatiskt genererad beskrivning">
            <a:extLst>
              <a:ext uri="{FF2B5EF4-FFF2-40B4-BE49-F238E27FC236}">
                <a16:creationId xmlns:a16="http://schemas.microsoft.com/office/drawing/2014/main" id="{1753406D-4F01-16E1-A352-0E2C34782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278" y="1551305"/>
            <a:ext cx="5657956" cy="4351338"/>
          </a:xfrm>
          <a:prstGeom prst="rect">
            <a:avLst/>
          </a:prstGeom>
          <a:noFill/>
        </p:spPr>
      </p:pic>
    </p:spTree>
    <p:extLst>
      <p:ext uri="{BB962C8B-B14F-4D97-AF65-F5344CB8AC3E}">
        <p14:creationId xmlns:p14="http://schemas.microsoft.com/office/powerpoint/2010/main" val="70510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BB73E76-4692-28FB-CD0E-1668DF3B350D}"/>
              </a:ext>
            </a:extLst>
          </p:cNvPr>
          <p:cNvSpPr>
            <a:spLocks noGrp="1"/>
          </p:cNvSpPr>
          <p:nvPr>
            <p:ph type="body" sz="quarter" idx="10"/>
          </p:nvPr>
        </p:nvSpPr>
        <p:spPr>
          <a:xfrm>
            <a:off x="479424" y="307845"/>
            <a:ext cx="10271306" cy="654144"/>
          </a:xfrm>
        </p:spPr>
        <p:txBody>
          <a:bodyPr>
            <a:normAutofit fontScale="92500"/>
          </a:bodyPr>
          <a:lstStyle/>
          <a:p>
            <a:r>
              <a:rPr lang="sv-SE" dirty="0"/>
              <a:t>Vilket förslag är viktigast för kollektivtrafikens utveckling framåt?</a:t>
            </a:r>
          </a:p>
        </p:txBody>
      </p:sp>
      <p:sp>
        <p:nvSpPr>
          <p:cNvPr id="3" name="Platshållare för text 2">
            <a:extLst>
              <a:ext uri="{FF2B5EF4-FFF2-40B4-BE49-F238E27FC236}">
                <a16:creationId xmlns:a16="http://schemas.microsoft.com/office/drawing/2014/main" id="{1118CE9C-7437-69C7-8E40-58465D13502E}"/>
              </a:ext>
            </a:extLst>
          </p:cNvPr>
          <p:cNvSpPr>
            <a:spLocks noGrp="1"/>
          </p:cNvSpPr>
          <p:nvPr>
            <p:ph type="body" sz="quarter" idx="11"/>
          </p:nvPr>
        </p:nvSpPr>
        <p:spPr>
          <a:xfrm>
            <a:off x="479424" y="1392687"/>
            <a:ext cx="5372736" cy="4830395"/>
          </a:xfrm>
        </p:spPr>
        <p:txBody>
          <a:bodyPr>
            <a:normAutofit fontScale="77500" lnSpcReduction="20000"/>
          </a:bodyPr>
          <a:lstStyle/>
          <a:p>
            <a:pPr marL="342900" lvl="0" indent="-342900">
              <a:buFont typeface="+mj-lt"/>
              <a:buAutoNum type="arabicPeriod"/>
            </a:pPr>
            <a:r>
              <a:rPr lang="sv-SE" sz="21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Prioritera framkomlighet exempelvis genom fler busskörfält och signalprioritering</a:t>
            </a:r>
          </a:p>
          <a:p>
            <a:pPr marL="342900" lvl="0" indent="-342900">
              <a:buFont typeface="+mj-lt"/>
              <a:buAutoNum type="arabicPeriod"/>
            </a:pPr>
            <a:r>
              <a:rPr lang="sv-SE" sz="21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Utveckla avtalsprocessen så att branschens parter tillsammans kan skapa bästa möjliga lösningar för våra resenärer</a:t>
            </a:r>
          </a:p>
          <a:p>
            <a:pPr marL="342900" lvl="0" indent="-342900">
              <a:buFont typeface="+mj-lt"/>
              <a:buAutoNum type="arabicPeriod"/>
            </a:pPr>
            <a:r>
              <a:rPr lang="sv-SE" sz="21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Bättre trafikplanering – genare linjedragningar, ökat hållplatsavstånd etc.</a:t>
            </a:r>
          </a:p>
          <a:p>
            <a:pPr marL="342900" lvl="0" indent="-342900">
              <a:buFont typeface="+mj-lt"/>
              <a:buAutoNum type="arabicPeriod"/>
            </a:pPr>
            <a:r>
              <a:rPr lang="sv-SE" sz="21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Samordna offentliga och kommersiella persontransporter – lär </a:t>
            </a:r>
            <a:br>
              <a:rPr lang="sv-SE" sz="21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br>
            <a:r>
              <a:rPr lang="sv-SE" sz="21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t ex av Movingo samarbetet</a:t>
            </a:r>
          </a:p>
          <a:p>
            <a:pPr marL="342900" lvl="0" indent="-342900">
              <a:buFont typeface="+mj-lt"/>
              <a:buAutoNum type="arabicPeriod"/>
            </a:pPr>
            <a:r>
              <a:rPr lang="sv-SE" sz="21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Ta bort förmånsbeskattningen på månads- och årskort i kollektivtrafiken</a:t>
            </a:r>
          </a:p>
          <a:p>
            <a:pPr marL="342900" lvl="0" indent="-342900">
              <a:buFont typeface="+mj-lt"/>
              <a:buAutoNum type="arabicPeriod"/>
            </a:pPr>
            <a:r>
              <a:rPr lang="sv-SE" sz="21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Statlig medfinansiering av ERTMS som i andra EU-länder</a:t>
            </a:r>
          </a:p>
          <a:p>
            <a:pPr marL="342900" lvl="0" indent="-342900">
              <a:buFont typeface="+mj-lt"/>
              <a:buAutoNum type="arabicPeriod"/>
            </a:pPr>
            <a:r>
              <a:rPr lang="sv-SE" sz="21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Fortsätt skattebefria förnybara fossilfria drivmedel</a:t>
            </a:r>
          </a:p>
          <a:p>
            <a:pPr marL="342900" lvl="0" indent="-342900">
              <a:buFont typeface="+mj-lt"/>
              <a:buAutoNum type="arabicPeriod"/>
            </a:pPr>
            <a:r>
              <a:rPr lang="sv-SE" sz="21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Justera start- och sluttider för skoltrafik för att minska trycket på rusningstrafiken</a:t>
            </a:r>
          </a:p>
          <a:p>
            <a:endParaRPr lang="sv-SE" dirty="0"/>
          </a:p>
        </p:txBody>
      </p:sp>
      <p:sp>
        <p:nvSpPr>
          <p:cNvPr id="4" name="Platshållare för text 2">
            <a:extLst>
              <a:ext uri="{FF2B5EF4-FFF2-40B4-BE49-F238E27FC236}">
                <a16:creationId xmlns:a16="http://schemas.microsoft.com/office/drawing/2014/main" id="{2B644A46-BD99-CEFA-EDA9-917F268EEC21}"/>
              </a:ext>
            </a:extLst>
          </p:cNvPr>
          <p:cNvSpPr txBox="1">
            <a:spLocks/>
          </p:cNvSpPr>
          <p:nvPr/>
        </p:nvSpPr>
        <p:spPr>
          <a:xfrm>
            <a:off x="6209210" y="1400713"/>
            <a:ext cx="5612676" cy="5013150"/>
          </a:xfrm>
          <a:prstGeom prst="rect">
            <a:avLst/>
          </a:prstGeom>
        </p:spPr>
        <p:txBody>
          <a:bodyPr vert="horz" lIns="0" tIns="0" rIns="0" bIns="0" rtlCol="0">
            <a:normAutofit fontScale="85000" lnSpcReduction="20000"/>
          </a:bodyPr>
          <a:lstStyle>
            <a:lvl1pPr marL="0" indent="0" algn="l" defTabSz="914400" rtl="0" eaLnBrk="1" latinLnBrk="0" hangingPunct="1">
              <a:lnSpc>
                <a:spcPct val="120000"/>
              </a:lnSpc>
              <a:spcBef>
                <a:spcPts val="1000"/>
              </a:spcBef>
              <a:buFontTx/>
              <a:buNone/>
              <a:defRPr sz="1800" i="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9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9. Samordna den särskilda kollektivtrafikens resor – skoltrafik, färdtjänst, sjukresor etc.</a:t>
            </a:r>
          </a:p>
          <a:p>
            <a:pPr lvl="0"/>
            <a:r>
              <a:rPr lang="sv-SE" sz="19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10. Prioritera underhåll av kollektivtrafikens infrastruktur</a:t>
            </a:r>
          </a:p>
          <a:p>
            <a:pPr lvl="0">
              <a:spcAft>
                <a:spcPts val="1200"/>
              </a:spcAft>
            </a:pPr>
            <a:r>
              <a:rPr lang="sv-SE" sz="190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11. Planera för kollektivtrafik – redan när nya bostadsområden och handelsområden byggs</a:t>
            </a:r>
          </a:p>
          <a:p>
            <a:r>
              <a:rPr lang="sv-SE" sz="19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12. Inför målstyrning istället för prognosstyrning i kollektivtrafiken</a:t>
            </a:r>
          </a:p>
          <a:p>
            <a:r>
              <a:rPr lang="sv-SE" sz="19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13. Beräkna samhällsnyttan och se till att kollektivtrafiken får del av den ekonomiska nytta den genererar</a:t>
            </a:r>
          </a:p>
          <a:p>
            <a:r>
              <a:rPr lang="sv-SE" sz="19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14. Arbeta vidare för att utveckla branschens kollektivavtal för en bra arbetsmiljö, goda villkor och sund konkurrens</a:t>
            </a:r>
          </a:p>
          <a:p>
            <a:r>
              <a:rPr lang="sv-SE" sz="19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15. Utveckla branschens yrkesutbildningar så att de motsvarar branschens krav och behov</a:t>
            </a:r>
          </a:p>
          <a:p>
            <a:r>
              <a:rPr lang="sv-SE" sz="19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16. Sänk körkortsåldern för bussförare och slopa 50-km gränsen</a:t>
            </a:r>
          </a:p>
          <a:p>
            <a:pPr>
              <a:spcAft>
                <a:spcPts val="1200"/>
              </a:spcAft>
            </a:pPr>
            <a:r>
              <a:rPr lang="sv-SE" sz="1900" dirty="0">
                <a:solidFill>
                  <a:schemeClr val="tx1"/>
                </a:solidFill>
                <a:latin typeface="Garamond" panose="02020404030301010803" pitchFamily="18" charset="0"/>
                <a:ea typeface="Times New Roman" panose="02020603050405020304" pitchFamily="18" charset="0"/>
                <a:cs typeface="Times New Roman" panose="02020603050405020304" pitchFamily="18" charset="0"/>
              </a:rPr>
              <a:t>17. Utveckla kompatibla lösningar för biljett- och betalsystem (BoB och implementera en digital infrastruktur för ett nationellt biljettsystem</a:t>
            </a:r>
          </a:p>
          <a:p>
            <a:endParaRPr lang="sv-SE" dirty="0"/>
          </a:p>
        </p:txBody>
      </p:sp>
      <p:pic>
        <p:nvPicPr>
          <p:cNvPr id="7" name="Bildobjekt 6">
            <a:extLst>
              <a:ext uri="{FF2B5EF4-FFF2-40B4-BE49-F238E27FC236}">
                <a16:creationId xmlns:a16="http://schemas.microsoft.com/office/drawing/2014/main" id="{78500F21-F835-3E7A-1999-458EE99098E8}"/>
              </a:ext>
            </a:extLst>
          </p:cNvPr>
          <p:cNvPicPr>
            <a:picLocks noChangeAspect="1"/>
          </p:cNvPicPr>
          <p:nvPr/>
        </p:nvPicPr>
        <p:blipFill>
          <a:blip r:embed="rId3"/>
          <a:stretch>
            <a:fillRect/>
          </a:stretch>
        </p:blipFill>
        <p:spPr>
          <a:xfrm>
            <a:off x="3844721" y="698085"/>
            <a:ext cx="4014878" cy="498196"/>
          </a:xfrm>
          <a:prstGeom prst="rect">
            <a:avLst/>
          </a:prstGeom>
        </p:spPr>
      </p:pic>
    </p:spTree>
    <p:extLst>
      <p:ext uri="{BB962C8B-B14F-4D97-AF65-F5344CB8AC3E}">
        <p14:creationId xmlns:p14="http://schemas.microsoft.com/office/powerpoint/2010/main" val="4234458379"/>
      </p:ext>
    </p:extLst>
  </p:cSld>
  <p:clrMapOvr>
    <a:masterClrMapping/>
  </p:clrMapOvr>
</p:sld>
</file>

<file path=ppt/theme/theme1.xml><?xml version="1.0" encoding="utf-8"?>
<a:theme xmlns:a="http://schemas.openxmlformats.org/drawingml/2006/main" name="Office-tema">
  <a:themeElements>
    <a:clrScheme name="Anpassat 1">
      <a:dk1>
        <a:sysClr val="windowText" lastClr="000000"/>
      </a:dk1>
      <a:lt1>
        <a:sysClr val="window" lastClr="FFFFFF"/>
      </a:lt1>
      <a:dk2>
        <a:srgbClr val="44546A"/>
      </a:dk2>
      <a:lt2>
        <a:srgbClr val="E7E6E6"/>
      </a:lt2>
      <a:accent1>
        <a:srgbClr val="6699CC"/>
      </a:accent1>
      <a:accent2>
        <a:srgbClr val="FF9966"/>
      </a:accent2>
      <a:accent3>
        <a:srgbClr val="FFB3C6"/>
      </a:accent3>
      <a:accent4>
        <a:srgbClr val="FFC000"/>
      </a:accent4>
      <a:accent5>
        <a:srgbClr val="5B9BD5"/>
      </a:accent5>
      <a:accent6>
        <a:srgbClr val="B5BF71"/>
      </a:accent6>
      <a:hlink>
        <a:srgbClr val="6699CC"/>
      </a:hlink>
      <a:folHlink>
        <a:srgbClr val="FF99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tartsmall (002)  -  Skrivskyddad" id="{EE723800-3190-42E6-9062-9F1FFA2E5064}" vid="{264560ED-5F41-418E-AB88-3963FAB6BD0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D35907F5FB014EAA3B0068FA9B990D" ma:contentTypeVersion="18" ma:contentTypeDescription="Create a new document." ma:contentTypeScope="" ma:versionID="d71f22a4a0f06c12c1c443358a326f28">
  <xsd:schema xmlns:xsd="http://www.w3.org/2001/XMLSchema" xmlns:xs="http://www.w3.org/2001/XMLSchema" xmlns:p="http://schemas.microsoft.com/office/2006/metadata/properties" xmlns:ns2="87aa4d14-4c8f-468b-9e06-d4f8ccce7202" xmlns:ns3="55d79369-1191-414f-abf7-37710848e7b1" targetNamespace="http://schemas.microsoft.com/office/2006/metadata/properties" ma:root="true" ma:fieldsID="9e8409ff26082c16468de126a5ff365c" ns2:_="" ns3:_="">
    <xsd:import namespace="87aa4d14-4c8f-468b-9e06-d4f8ccce7202"/>
    <xsd:import namespace="55d79369-1191-414f-abf7-37710848e7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aa4d14-4c8f-468b-9e06-d4f8ccce7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6dfa3c-b651-4bbc-9963-d4a0854711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d79369-1191-414f-abf7-37710848e7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faebf2e-7b7a-4009-a4a7-7c1114f7a562}" ma:internalName="TaxCatchAll" ma:showField="CatchAllData" ma:web="55d79369-1191-414f-abf7-37710848e7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5d79369-1191-414f-abf7-37710848e7b1" xsi:nil="true"/>
    <lcf76f155ced4ddcb4097134ff3c332f xmlns="87aa4d14-4c8f-468b-9e06-d4f8ccce720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2C6975-3B90-49ED-B980-2EA2146172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aa4d14-4c8f-468b-9e06-d4f8ccce7202"/>
    <ds:schemaRef ds:uri="55d79369-1191-414f-abf7-37710848e7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7BBB72-6AB3-4ECE-958C-CE54A1D0CC05}">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5d79369-1191-414f-abf7-37710848e7b1"/>
    <ds:schemaRef ds:uri="http://purl.org/dc/elements/1.1/"/>
    <ds:schemaRef ds:uri="87aa4d14-4c8f-468b-9e06-d4f8ccce7202"/>
    <ds:schemaRef ds:uri="http://www.w3.org/XML/1998/namespace"/>
    <ds:schemaRef ds:uri="http://purl.org/dc/dcmitype/"/>
  </ds:schemaRefs>
</ds:datastoreItem>
</file>

<file path=customXml/itemProps3.xml><?xml version="1.0" encoding="utf-8"?>
<ds:datastoreItem xmlns:ds="http://schemas.openxmlformats.org/officeDocument/2006/customXml" ds:itemID="{B3D8173D-D8E6-4F6E-B255-88A9F0F269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Styrgruppens presentation i nystartsmall</Template>
  <TotalTime>1261</TotalTime>
  <Words>1290</Words>
  <Application>Microsoft Office PowerPoint</Application>
  <PresentationFormat>Bredbild</PresentationFormat>
  <Paragraphs>89</Paragraphs>
  <Slides>11</Slides>
  <Notes>10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Calibri Light</vt:lpstr>
      <vt:lpstr>Garamond</vt:lpstr>
      <vt:lpstr>Office-tema</vt:lpstr>
      <vt:lpstr>PowerPoint-presentation</vt:lpstr>
      <vt:lpstr>PowerPoint-presentation</vt:lpstr>
      <vt:lpstr>PowerPoint-presentation</vt:lpstr>
      <vt:lpstr>PowerPoint-presentation</vt:lpstr>
      <vt:lpstr>PowerPoint-presentation</vt:lpstr>
      <vt:lpstr>PowerPoint-presentation</vt:lpstr>
      <vt:lpstr>Undanröja hinder för elektrifiering av fordonsflottan – utredning sedan lagförslag?</vt:lpstr>
      <vt:lpstr>Nu behöver vi din hjälp!</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Johannes Krunegård</dc:creator>
  <cp:lastModifiedBy>Anna Grönlund</cp:lastModifiedBy>
  <cp:revision>9</cp:revision>
  <cp:lastPrinted>2024-05-13T12:22:58Z</cp:lastPrinted>
  <dcterms:created xsi:type="dcterms:W3CDTF">2022-06-13T08:09:24Z</dcterms:created>
  <dcterms:modified xsi:type="dcterms:W3CDTF">2024-05-14T12:57:10Z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0x01010023D35907F5FB014EAA3B0068FA9B990D</vt:lpwstr>
  </property>
  <property fmtid="{D5CDD505-2E9C-101B-9397-08002B2CF9AE}" pid="3" name="MediaServiceImageTags">
    <vt:lpwstr/>
  </property>
</Properties>
</file>